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1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34838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34006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32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0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4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864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723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D5FFEC1-0D27-4ECC-837D-3EDE16EFBE70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AEB4495-8E8F-4B50-8D30-EF846C589C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131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eth.stewart@adh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143000"/>
            <a:ext cx="9848088" cy="3328416"/>
          </a:xfrm>
        </p:spPr>
        <p:txBody>
          <a:bodyPr/>
          <a:lstStyle/>
          <a:p>
            <a:r>
              <a:rPr lang="en-US" sz="6600" dirty="0" smtClean="0"/>
              <a:t>Non-Credit Workforce Education Reporting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8639" y="4541495"/>
            <a:ext cx="6831673" cy="1086237"/>
          </a:xfrm>
        </p:spPr>
        <p:txBody>
          <a:bodyPr/>
          <a:lstStyle/>
          <a:p>
            <a:r>
              <a:rPr lang="en-US" dirty="0" smtClean="0"/>
              <a:t>Beth Stewart, Senior Research Specialist, ADHE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41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Beth Stewart, Senior Research Specialist</a:t>
            </a:r>
          </a:p>
          <a:p>
            <a:pPr lvl="1"/>
            <a:r>
              <a:rPr lang="en-US" sz="2800" dirty="0" smtClean="0">
                <a:hlinkClick r:id="rId2"/>
              </a:rPr>
              <a:t>beth.stewart@adhe.edu</a:t>
            </a:r>
            <a:endParaRPr lang="en-US" sz="2800" dirty="0" smtClean="0"/>
          </a:p>
          <a:p>
            <a:pPr lvl="1"/>
            <a:r>
              <a:rPr lang="en-US" sz="2800" dirty="0" smtClean="0"/>
              <a:t>(501)371-2058</a:t>
            </a:r>
          </a:p>
        </p:txBody>
      </p:sp>
    </p:spTree>
    <p:extLst>
      <p:ext uri="{BB962C8B-B14F-4D97-AF65-F5344CB8AC3E}">
        <p14:creationId xmlns:p14="http://schemas.microsoft.com/office/powerpoint/2010/main" val="143512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Arkansas Workforce Challenge Scholarship – Act 605/606 of 2009 requirements apply</a:t>
            </a:r>
          </a:p>
          <a:p>
            <a:r>
              <a:rPr lang="en-US" dirty="0" smtClean="0"/>
              <a:t>Current reporting is course level only</a:t>
            </a:r>
          </a:p>
          <a:p>
            <a:r>
              <a:rPr lang="en-US" dirty="0" smtClean="0"/>
              <a:t>Student level reporting being added AY2019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1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Non-Credit Workforce Education Course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Non-Credit Workforce File becomes Non-Credit Workforce Course File</a:t>
            </a:r>
          </a:p>
          <a:p>
            <a:pPr lvl="1"/>
            <a:r>
              <a:rPr lang="en-US" dirty="0" smtClean="0"/>
              <a:t>No changes to format of file</a:t>
            </a:r>
          </a:p>
          <a:p>
            <a:pPr lvl="1"/>
            <a:r>
              <a:rPr lang="en-US" dirty="0" smtClean="0"/>
              <a:t>Remains an end of term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4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Non-Credit Workforce Education Student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New file format </a:t>
            </a:r>
          </a:p>
          <a:p>
            <a:r>
              <a:rPr lang="en-US" dirty="0" smtClean="0"/>
              <a:t>Requires student level reporting</a:t>
            </a:r>
          </a:p>
          <a:p>
            <a:r>
              <a:rPr lang="en-US" dirty="0" smtClean="0"/>
              <a:t>File abbreviation .WRKS</a:t>
            </a:r>
          </a:p>
          <a:p>
            <a:r>
              <a:rPr lang="en-US" dirty="0" smtClean="0"/>
              <a:t>One record per student per course</a:t>
            </a:r>
          </a:p>
          <a:p>
            <a:pPr lvl="1"/>
            <a:r>
              <a:rPr lang="en-US" dirty="0" smtClean="0"/>
              <a:t>Student A takes two non-credit workforce courses in one term, one record will be required for each course.</a:t>
            </a:r>
          </a:p>
          <a:p>
            <a:r>
              <a:rPr lang="en-US" dirty="0" smtClean="0"/>
              <a:t>All institutions reporting the WRK file </a:t>
            </a:r>
            <a:r>
              <a:rPr lang="en-US" u="sng" dirty="0" smtClean="0"/>
              <a:t>must</a:t>
            </a:r>
            <a:r>
              <a:rPr lang="en-US" dirty="0" smtClean="0"/>
              <a:t> report the WRKS file regardless of participation in Workforce Challenge.</a:t>
            </a:r>
          </a:p>
          <a:p>
            <a:pPr lvl="1"/>
            <a:r>
              <a:rPr lang="en-US" dirty="0" smtClean="0"/>
              <a:t>Any 4year Universities who do not currently report Non-Credit Workforce will be required to report </a:t>
            </a:r>
            <a:r>
              <a:rPr lang="en-US" i="0" dirty="0" smtClean="0"/>
              <a:t>if</a:t>
            </a:r>
            <a:r>
              <a:rPr lang="en-US" dirty="0" smtClean="0"/>
              <a:t> they choose to participate in Workforce Challenge for Non-credit courses.</a:t>
            </a:r>
          </a:p>
        </p:txBody>
      </p:sp>
    </p:spTree>
    <p:extLst>
      <p:ext uri="{BB962C8B-B14F-4D97-AF65-F5344CB8AC3E}">
        <p14:creationId xmlns:p14="http://schemas.microsoft.com/office/powerpoint/2010/main" val="6582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File, Required Data Elements For ALL Non-Credit Workforce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College ID</a:t>
            </a:r>
          </a:p>
          <a:p>
            <a:r>
              <a:rPr lang="en-US" dirty="0" smtClean="0"/>
              <a:t>Student Name</a:t>
            </a:r>
          </a:p>
          <a:p>
            <a:r>
              <a:rPr lang="en-US" dirty="0" smtClean="0"/>
              <a:t>Workforce Challenge Recipient: Y/N</a:t>
            </a:r>
          </a:p>
          <a:p>
            <a:r>
              <a:rPr lang="en-US" dirty="0" smtClean="0"/>
              <a:t>Unique Course Sequence Number</a:t>
            </a:r>
          </a:p>
          <a:p>
            <a:pPr lvl="1"/>
            <a:r>
              <a:rPr lang="en-US" dirty="0" smtClean="0"/>
              <a:t>Must match Non-Credit Workforce Course File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EDIT: New SIS manual does not specify that this is a required field for all students. However, it must be populated regardless of if the student is a Workforce Challenge recipient.</a:t>
            </a:r>
          </a:p>
        </p:txBody>
      </p:sp>
    </p:spTree>
    <p:extLst>
      <p:ext uri="{BB962C8B-B14F-4D97-AF65-F5344CB8AC3E}">
        <p14:creationId xmlns:p14="http://schemas.microsoft.com/office/powerpoint/2010/main" val="49023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“Workforce Challenge Recipient” is reported as No, all other fields </a:t>
            </a:r>
            <a:r>
              <a:rPr lang="en-US" i="1" dirty="0" smtClean="0"/>
              <a:t>may</a:t>
            </a:r>
            <a:r>
              <a:rPr lang="en-US" dirty="0" smtClean="0"/>
              <a:t> be left blank. </a:t>
            </a:r>
          </a:p>
          <a:p>
            <a:r>
              <a:rPr lang="en-US" dirty="0" smtClean="0"/>
              <a:t>If “Workforce Challenge Recipient” is reported as Yes, all other fields are </a:t>
            </a:r>
            <a:r>
              <a:rPr lang="en-US" u="sng" dirty="0" smtClean="0"/>
              <a:t>required</a:t>
            </a:r>
            <a:r>
              <a:rPr lang="en-US" dirty="0" smtClean="0"/>
              <a:t> to be populated.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Institutions may choose to report optional fields for students who did not receive the Workforce Challenge Scholarship, if they so choose.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415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File, Required Data Elements for Workforce Challenge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SSN</a:t>
            </a:r>
          </a:p>
          <a:p>
            <a:r>
              <a:rPr lang="en-US" dirty="0" smtClean="0"/>
              <a:t>Date </a:t>
            </a:r>
            <a:r>
              <a:rPr lang="en-US" smtClean="0"/>
              <a:t>of Birth</a:t>
            </a:r>
            <a:endParaRPr lang="en-US" dirty="0" smtClean="0"/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Non-Resident Alien Status</a:t>
            </a:r>
          </a:p>
          <a:p>
            <a:r>
              <a:rPr lang="en-US" dirty="0" smtClean="0"/>
              <a:t>Race/Ethnicity</a:t>
            </a:r>
          </a:p>
          <a:p>
            <a:r>
              <a:rPr lang="en-US" dirty="0" smtClean="0"/>
              <a:t>CEUs Attempted – for this course only</a:t>
            </a:r>
          </a:p>
          <a:p>
            <a:r>
              <a:rPr lang="en-US" dirty="0" smtClean="0"/>
              <a:t>CEUs Completed – for this course only</a:t>
            </a:r>
          </a:p>
        </p:txBody>
      </p:sp>
    </p:spTree>
    <p:extLst>
      <p:ext uri="{BB962C8B-B14F-4D97-AF65-F5344CB8AC3E}">
        <p14:creationId xmlns:p14="http://schemas.microsoft.com/office/powerpoint/2010/main" val="408495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Financial Aid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Workforce Challenge Recipients must be reported in the Annual Financial Aid file</a:t>
            </a:r>
          </a:p>
          <a:p>
            <a:pPr lvl="1"/>
            <a:r>
              <a:rPr lang="en-US" dirty="0" smtClean="0"/>
              <a:t>Includes non-credit students who were not credit seeking at the institution during that academic year.</a:t>
            </a:r>
          </a:p>
          <a:p>
            <a:r>
              <a:rPr lang="en-US" dirty="0" smtClean="0"/>
              <a:t>Fund Code - ARWFC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33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752" y="2487168"/>
            <a:ext cx="9601200" cy="1485900"/>
          </a:xfrm>
        </p:spPr>
        <p:txBody>
          <a:bodyPr/>
          <a:lstStyle/>
          <a:p>
            <a:pPr algn="ctr"/>
            <a:r>
              <a:rPr lang="en-US" dirty="0" smtClean="0"/>
              <a:t>??Questions??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726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</TotalTime>
  <Words>362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Non-Credit Workforce Education Reporting </vt:lpstr>
      <vt:lpstr>Changes to Reporting</vt:lpstr>
      <vt:lpstr>Non-Credit Workforce Education Course File</vt:lpstr>
      <vt:lpstr>Non-Credit Workforce Education Student File</vt:lpstr>
      <vt:lpstr>Student File, Required Data Elements For ALL Non-Credit Workforce Students</vt:lpstr>
      <vt:lpstr>PowerPoint Presentation</vt:lpstr>
      <vt:lpstr>Student File, Required Data Elements for Workforce Challenge Students</vt:lpstr>
      <vt:lpstr>Annual Financial Aid File</vt:lpstr>
      <vt:lpstr>??Questions??</vt:lpstr>
      <vt:lpstr>Contact Information</vt:lpstr>
    </vt:vector>
  </TitlesOfParts>
  <Company>ADHE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Non-Credit Workforce Education Reporting</dc:title>
  <dc:creator>Beth Stewart</dc:creator>
  <cp:lastModifiedBy>Nichole Abernathy</cp:lastModifiedBy>
  <cp:revision>23</cp:revision>
  <dcterms:created xsi:type="dcterms:W3CDTF">2018-06-15T19:56:21Z</dcterms:created>
  <dcterms:modified xsi:type="dcterms:W3CDTF">2018-06-20T12:37:12Z</dcterms:modified>
</cp:coreProperties>
</file>