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C4563C-5F8F-43BA-908F-FC5F9B12B6E3}" type="doc">
      <dgm:prSet loTypeId="urn:microsoft.com/office/officeart/2005/8/layout/orgChart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093DAE2-FD3F-4E6A-8153-97F0B47C4960}">
      <dgm:prSet phldrT="[Text]"/>
      <dgm:spPr/>
      <dgm:t>
        <a:bodyPr/>
        <a:lstStyle/>
        <a:p>
          <a:r>
            <a:rPr lang="en-US" dirty="0" smtClean="0"/>
            <a:t>Arkansas Higher Education Coordinating Board</a:t>
          </a:r>
          <a:endParaRPr lang="en-US" dirty="0"/>
        </a:p>
      </dgm:t>
    </dgm:pt>
    <dgm:pt modelId="{F36F47C4-C798-425A-8053-750725C5F872}" type="parTrans" cxnId="{3F5BD775-0F48-4569-A890-076EB16A4695}">
      <dgm:prSet/>
      <dgm:spPr/>
      <dgm:t>
        <a:bodyPr/>
        <a:lstStyle/>
        <a:p>
          <a:endParaRPr lang="en-US"/>
        </a:p>
      </dgm:t>
    </dgm:pt>
    <dgm:pt modelId="{BFF4B05D-90AA-4CAD-8C1D-746C9EBBDEEF}" type="sibTrans" cxnId="{3F5BD775-0F48-4569-A890-076EB16A4695}">
      <dgm:prSet/>
      <dgm:spPr/>
      <dgm:t>
        <a:bodyPr/>
        <a:lstStyle/>
        <a:p>
          <a:endParaRPr lang="en-US"/>
        </a:p>
      </dgm:t>
    </dgm:pt>
    <dgm:pt modelId="{249FB376-0862-4AAD-B781-56EEE3D6C510}" type="asst">
      <dgm:prSet phldrT="[Text]"/>
      <dgm:spPr/>
      <dgm:t>
        <a:bodyPr/>
        <a:lstStyle/>
        <a:p>
          <a:r>
            <a:rPr lang="en-US" dirty="0" smtClean="0"/>
            <a:t>ADHE Director</a:t>
          </a:r>
        </a:p>
      </dgm:t>
    </dgm:pt>
    <dgm:pt modelId="{AF1E3CBE-E468-47B6-B8D1-36CBDC210085}" type="parTrans" cxnId="{CFF0B128-C565-4512-960F-AE8389625497}">
      <dgm:prSet/>
      <dgm:spPr/>
      <dgm:t>
        <a:bodyPr/>
        <a:lstStyle/>
        <a:p>
          <a:endParaRPr lang="en-US"/>
        </a:p>
      </dgm:t>
    </dgm:pt>
    <dgm:pt modelId="{D5E96E97-9F75-48B3-98A9-88F72683A210}" type="sibTrans" cxnId="{CFF0B128-C565-4512-960F-AE8389625497}">
      <dgm:prSet/>
      <dgm:spPr/>
      <dgm:t>
        <a:bodyPr/>
        <a:lstStyle/>
        <a:p>
          <a:endParaRPr lang="en-US"/>
        </a:p>
      </dgm:t>
    </dgm:pt>
    <dgm:pt modelId="{01415115-FC9E-4B44-96A8-5580663B5CA1}">
      <dgm:prSet phldrT="[Text]"/>
      <dgm:spPr/>
      <dgm:t>
        <a:bodyPr/>
        <a:lstStyle/>
        <a:p>
          <a:r>
            <a:rPr lang="en-US" dirty="0" smtClean="0"/>
            <a:t>Academic Affairs</a:t>
          </a:r>
        </a:p>
        <a:p>
          <a:endParaRPr lang="en-US" dirty="0"/>
        </a:p>
      </dgm:t>
    </dgm:pt>
    <dgm:pt modelId="{7F8D38C6-0EA8-464E-91D4-A17E4626D735}" type="parTrans" cxnId="{0214826A-EEF6-47CE-81A7-97473EDE39CD}">
      <dgm:prSet/>
      <dgm:spPr/>
      <dgm:t>
        <a:bodyPr/>
        <a:lstStyle/>
        <a:p>
          <a:endParaRPr lang="en-US"/>
        </a:p>
      </dgm:t>
    </dgm:pt>
    <dgm:pt modelId="{33687069-76A0-454A-AF26-28E0FA72891C}" type="sibTrans" cxnId="{0214826A-EEF6-47CE-81A7-97473EDE39CD}">
      <dgm:prSet/>
      <dgm:spPr/>
      <dgm:t>
        <a:bodyPr/>
        <a:lstStyle/>
        <a:p>
          <a:endParaRPr lang="en-US"/>
        </a:p>
      </dgm:t>
    </dgm:pt>
    <dgm:pt modelId="{7CAC499A-2D62-4F1D-B83C-9C26099ED806}">
      <dgm:prSet phldrT="[Text]"/>
      <dgm:spPr/>
      <dgm:t>
        <a:bodyPr/>
        <a:lstStyle/>
        <a:p>
          <a:r>
            <a:rPr lang="en-US" dirty="0" smtClean="0"/>
            <a:t>Institutional Finance</a:t>
          </a:r>
          <a:endParaRPr lang="en-US" dirty="0"/>
        </a:p>
      </dgm:t>
    </dgm:pt>
    <dgm:pt modelId="{F9715E81-7173-42D8-A823-520D7177E6E4}" type="parTrans" cxnId="{2DCBA39A-3B8A-4E56-B6E8-50EC5B19647F}">
      <dgm:prSet/>
      <dgm:spPr/>
      <dgm:t>
        <a:bodyPr/>
        <a:lstStyle/>
        <a:p>
          <a:endParaRPr lang="en-US"/>
        </a:p>
      </dgm:t>
    </dgm:pt>
    <dgm:pt modelId="{1093D696-7D4A-4159-8C54-2C6B5CDF027B}" type="sibTrans" cxnId="{2DCBA39A-3B8A-4E56-B6E8-50EC5B19647F}">
      <dgm:prSet/>
      <dgm:spPr/>
      <dgm:t>
        <a:bodyPr/>
        <a:lstStyle/>
        <a:p>
          <a:endParaRPr lang="en-US"/>
        </a:p>
      </dgm:t>
    </dgm:pt>
    <dgm:pt modelId="{7FF2B4E9-5A8D-446A-BCBC-DD29FC8B78A7}">
      <dgm:prSet phldrT="[Text]"/>
      <dgm:spPr/>
      <dgm:t>
        <a:bodyPr/>
        <a:lstStyle/>
        <a:p>
          <a:r>
            <a:rPr lang="en-US" dirty="0" smtClean="0"/>
            <a:t>Research Technology</a:t>
          </a:r>
          <a:endParaRPr lang="en-US" dirty="0"/>
        </a:p>
      </dgm:t>
    </dgm:pt>
    <dgm:pt modelId="{BD4ED87B-D52A-4C16-BAEC-99F4E0FAD4EC}" type="parTrans" cxnId="{0D545C8A-8D5A-4099-9D5E-A5D2A50B4682}">
      <dgm:prSet/>
      <dgm:spPr/>
      <dgm:t>
        <a:bodyPr/>
        <a:lstStyle/>
        <a:p>
          <a:endParaRPr lang="en-US"/>
        </a:p>
      </dgm:t>
    </dgm:pt>
    <dgm:pt modelId="{1C526320-B9F7-4FE5-A667-0485A37FE80C}" type="sibTrans" cxnId="{0D545C8A-8D5A-4099-9D5E-A5D2A50B4682}">
      <dgm:prSet/>
      <dgm:spPr/>
      <dgm:t>
        <a:bodyPr/>
        <a:lstStyle/>
        <a:p>
          <a:endParaRPr lang="en-US"/>
        </a:p>
      </dgm:t>
    </dgm:pt>
    <dgm:pt modelId="{A75132D7-2F7C-4A79-A3DD-AEA845E79499}">
      <dgm:prSet/>
      <dgm:spPr/>
      <dgm:t>
        <a:bodyPr/>
        <a:lstStyle/>
        <a:p>
          <a:r>
            <a:rPr lang="en-US" dirty="0" smtClean="0"/>
            <a:t>Financial Aid, Finance and Administration</a:t>
          </a:r>
          <a:endParaRPr lang="en-US" dirty="0"/>
        </a:p>
      </dgm:t>
    </dgm:pt>
    <dgm:pt modelId="{F1487CD9-93B2-4EB9-97D9-61798DF217F9}" type="parTrans" cxnId="{D52C56B0-DD3D-4E44-995D-0F0A56BC183A}">
      <dgm:prSet/>
      <dgm:spPr/>
      <dgm:t>
        <a:bodyPr/>
        <a:lstStyle/>
        <a:p>
          <a:endParaRPr lang="en-US"/>
        </a:p>
      </dgm:t>
    </dgm:pt>
    <dgm:pt modelId="{FD77E00F-8BB6-4A49-8480-A73B39420365}" type="sibTrans" cxnId="{D52C56B0-DD3D-4E44-995D-0F0A56BC183A}">
      <dgm:prSet/>
      <dgm:spPr/>
      <dgm:t>
        <a:bodyPr/>
        <a:lstStyle/>
        <a:p>
          <a:endParaRPr lang="en-US"/>
        </a:p>
      </dgm:t>
    </dgm:pt>
    <dgm:pt modelId="{888B08C8-EC20-4465-841B-7801C4BA090B}">
      <dgm:prSet/>
      <dgm:spPr/>
      <dgm:t>
        <a:bodyPr/>
        <a:lstStyle/>
        <a:p>
          <a:r>
            <a:rPr lang="en-US" dirty="0" smtClean="0"/>
            <a:t>Federal Programs</a:t>
          </a:r>
          <a:endParaRPr lang="en-US" dirty="0"/>
        </a:p>
      </dgm:t>
    </dgm:pt>
    <dgm:pt modelId="{9B6AEDF7-8020-4E6A-8995-6855A9BDD29F}" type="parTrans" cxnId="{BBE42AA2-1A63-41E9-B5B8-888F904C3BBC}">
      <dgm:prSet/>
      <dgm:spPr/>
      <dgm:t>
        <a:bodyPr/>
        <a:lstStyle/>
        <a:p>
          <a:endParaRPr lang="en-US"/>
        </a:p>
      </dgm:t>
    </dgm:pt>
    <dgm:pt modelId="{D97DAE6A-BE3F-4970-885D-02FA5571B9DE}" type="sibTrans" cxnId="{BBE42AA2-1A63-41E9-B5B8-888F904C3BBC}">
      <dgm:prSet/>
      <dgm:spPr/>
      <dgm:t>
        <a:bodyPr/>
        <a:lstStyle/>
        <a:p>
          <a:endParaRPr lang="en-US"/>
        </a:p>
      </dgm:t>
    </dgm:pt>
    <dgm:pt modelId="{BFB46D9E-F7FB-4522-964C-58D6A6B9BE58}" type="pres">
      <dgm:prSet presAssocID="{A2C4563C-5F8F-43BA-908F-FC5F9B12B6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4E67CF6-1351-4CD8-AD61-5007A11C8F77}" type="pres">
      <dgm:prSet presAssocID="{D093DAE2-FD3F-4E6A-8153-97F0B47C4960}" presName="hierRoot1" presStyleCnt="0">
        <dgm:presLayoutVars>
          <dgm:hierBranch val="init"/>
        </dgm:presLayoutVars>
      </dgm:prSet>
      <dgm:spPr/>
    </dgm:pt>
    <dgm:pt modelId="{F3A436B9-66E9-4770-B8BB-F66202E9DD10}" type="pres">
      <dgm:prSet presAssocID="{D093DAE2-FD3F-4E6A-8153-97F0B47C4960}" presName="rootComposite1" presStyleCnt="0"/>
      <dgm:spPr/>
    </dgm:pt>
    <dgm:pt modelId="{34700D7B-C497-4388-B081-CB526A40AE7A}" type="pres">
      <dgm:prSet presAssocID="{D093DAE2-FD3F-4E6A-8153-97F0B47C4960}" presName="rootText1" presStyleLbl="node0" presStyleIdx="0" presStyleCnt="1" custLinFactNeighborX="-681" custLinFactNeighborY="-217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D321A0-3C42-4191-9C1F-BE82403A5394}" type="pres">
      <dgm:prSet presAssocID="{D093DAE2-FD3F-4E6A-8153-97F0B47C496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0DE1BD4-6691-40B5-8B8E-16361C8165BB}" type="pres">
      <dgm:prSet presAssocID="{D093DAE2-FD3F-4E6A-8153-97F0B47C4960}" presName="hierChild2" presStyleCnt="0"/>
      <dgm:spPr/>
    </dgm:pt>
    <dgm:pt modelId="{519EAB5D-240A-4CEF-8FEA-438F378B5015}" type="pres">
      <dgm:prSet presAssocID="{7F8D38C6-0EA8-464E-91D4-A17E4626D735}" presName="Name37" presStyleLbl="parChTrans1D2" presStyleIdx="0" presStyleCnt="6"/>
      <dgm:spPr/>
      <dgm:t>
        <a:bodyPr/>
        <a:lstStyle/>
        <a:p>
          <a:endParaRPr lang="en-US"/>
        </a:p>
      </dgm:t>
    </dgm:pt>
    <dgm:pt modelId="{15666C3D-9C96-4E11-A944-D7BF51045433}" type="pres">
      <dgm:prSet presAssocID="{01415115-FC9E-4B44-96A8-5580663B5CA1}" presName="hierRoot2" presStyleCnt="0">
        <dgm:presLayoutVars>
          <dgm:hierBranch val="init"/>
        </dgm:presLayoutVars>
      </dgm:prSet>
      <dgm:spPr/>
    </dgm:pt>
    <dgm:pt modelId="{8C2AFE1B-F925-4CCE-82F4-8EB813F5955F}" type="pres">
      <dgm:prSet presAssocID="{01415115-FC9E-4B44-96A8-5580663B5CA1}" presName="rootComposite" presStyleCnt="0"/>
      <dgm:spPr/>
    </dgm:pt>
    <dgm:pt modelId="{307CDD1E-509A-45BB-924A-DA64D3F800DD}" type="pres">
      <dgm:prSet presAssocID="{01415115-FC9E-4B44-96A8-5580663B5CA1}" presName="rootText" presStyleLbl="node2" presStyleIdx="0" presStyleCnt="5" custLinFactNeighborX="68758" custLinFactNeighborY="-13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4BD8BF-C0D9-41B5-AD91-254765C259CF}" type="pres">
      <dgm:prSet presAssocID="{01415115-FC9E-4B44-96A8-5580663B5CA1}" presName="rootConnector" presStyleLbl="node2" presStyleIdx="0" presStyleCnt="5"/>
      <dgm:spPr/>
      <dgm:t>
        <a:bodyPr/>
        <a:lstStyle/>
        <a:p>
          <a:endParaRPr lang="en-US"/>
        </a:p>
      </dgm:t>
    </dgm:pt>
    <dgm:pt modelId="{8DE6D00F-F129-490D-801C-E0C8E1A0539E}" type="pres">
      <dgm:prSet presAssocID="{01415115-FC9E-4B44-96A8-5580663B5CA1}" presName="hierChild4" presStyleCnt="0"/>
      <dgm:spPr/>
    </dgm:pt>
    <dgm:pt modelId="{D66FA755-1817-4184-AA5D-383CE7D56558}" type="pres">
      <dgm:prSet presAssocID="{01415115-FC9E-4B44-96A8-5580663B5CA1}" presName="hierChild5" presStyleCnt="0"/>
      <dgm:spPr/>
    </dgm:pt>
    <dgm:pt modelId="{A390EBD0-97D0-465E-A58F-E8DE99ED84E2}" type="pres">
      <dgm:prSet presAssocID="{9B6AEDF7-8020-4E6A-8995-6855A9BDD29F}" presName="Name37" presStyleLbl="parChTrans1D2" presStyleIdx="1" presStyleCnt="6"/>
      <dgm:spPr/>
      <dgm:t>
        <a:bodyPr/>
        <a:lstStyle/>
        <a:p>
          <a:endParaRPr lang="en-US"/>
        </a:p>
      </dgm:t>
    </dgm:pt>
    <dgm:pt modelId="{CD04E092-BB0F-4593-A272-38BD442683D6}" type="pres">
      <dgm:prSet presAssocID="{888B08C8-EC20-4465-841B-7801C4BA090B}" presName="hierRoot2" presStyleCnt="0">
        <dgm:presLayoutVars>
          <dgm:hierBranch val="init"/>
        </dgm:presLayoutVars>
      </dgm:prSet>
      <dgm:spPr/>
    </dgm:pt>
    <dgm:pt modelId="{4A45830A-E4BF-4175-B87D-8330323178D3}" type="pres">
      <dgm:prSet presAssocID="{888B08C8-EC20-4465-841B-7801C4BA090B}" presName="rootComposite" presStyleCnt="0"/>
      <dgm:spPr/>
    </dgm:pt>
    <dgm:pt modelId="{DC46E631-CF8C-4291-9350-11369679041D}" type="pres">
      <dgm:prSet presAssocID="{888B08C8-EC20-4465-841B-7801C4BA090B}" presName="rootText" presStyleLbl="node2" presStyleIdx="1" presStyleCnt="5" custScaleY="56385" custLinFactY="-47046" custLinFactNeighborX="-7965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549DE6-1CC6-43B7-A918-F796F8114B98}" type="pres">
      <dgm:prSet presAssocID="{888B08C8-EC20-4465-841B-7801C4BA090B}" presName="rootConnector" presStyleLbl="node2" presStyleIdx="1" presStyleCnt="5"/>
      <dgm:spPr/>
      <dgm:t>
        <a:bodyPr/>
        <a:lstStyle/>
        <a:p>
          <a:endParaRPr lang="en-US"/>
        </a:p>
      </dgm:t>
    </dgm:pt>
    <dgm:pt modelId="{73CFE7F1-DAC0-4B4D-B5F7-115489E1C3C1}" type="pres">
      <dgm:prSet presAssocID="{888B08C8-EC20-4465-841B-7801C4BA090B}" presName="hierChild4" presStyleCnt="0"/>
      <dgm:spPr/>
    </dgm:pt>
    <dgm:pt modelId="{053D6A05-9807-4293-BA6A-F9BF31BAB79A}" type="pres">
      <dgm:prSet presAssocID="{888B08C8-EC20-4465-841B-7801C4BA090B}" presName="hierChild5" presStyleCnt="0"/>
      <dgm:spPr/>
    </dgm:pt>
    <dgm:pt modelId="{93942C1B-9838-4970-A940-2C42374C45B3}" type="pres">
      <dgm:prSet presAssocID="{F1487CD9-93B2-4EB9-97D9-61798DF217F9}" presName="Name37" presStyleLbl="parChTrans1D2" presStyleIdx="2" presStyleCnt="6"/>
      <dgm:spPr/>
      <dgm:t>
        <a:bodyPr/>
        <a:lstStyle/>
        <a:p>
          <a:endParaRPr lang="en-US"/>
        </a:p>
      </dgm:t>
    </dgm:pt>
    <dgm:pt modelId="{0EEC35C9-BC1C-474D-8CA2-93AB9570DB51}" type="pres">
      <dgm:prSet presAssocID="{A75132D7-2F7C-4A79-A3DD-AEA845E79499}" presName="hierRoot2" presStyleCnt="0">
        <dgm:presLayoutVars>
          <dgm:hierBranch val="init"/>
        </dgm:presLayoutVars>
      </dgm:prSet>
      <dgm:spPr/>
    </dgm:pt>
    <dgm:pt modelId="{48262689-1BF9-4EE9-8197-F023A85F4F02}" type="pres">
      <dgm:prSet presAssocID="{A75132D7-2F7C-4A79-A3DD-AEA845E79499}" presName="rootComposite" presStyleCnt="0"/>
      <dgm:spPr/>
    </dgm:pt>
    <dgm:pt modelId="{F08C4C5C-D034-4833-8288-AFBEB15EDAC9}" type="pres">
      <dgm:prSet presAssocID="{A75132D7-2F7C-4A79-A3DD-AEA845E79499}" presName="rootText" presStyleLbl="node2" presStyleIdx="2" presStyleCnt="5" custLinFactNeighborX="-265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C6174B-CB1B-4AB8-847E-662BA86FDAA5}" type="pres">
      <dgm:prSet presAssocID="{A75132D7-2F7C-4A79-A3DD-AEA845E79499}" presName="rootConnector" presStyleLbl="node2" presStyleIdx="2" presStyleCnt="5"/>
      <dgm:spPr/>
      <dgm:t>
        <a:bodyPr/>
        <a:lstStyle/>
        <a:p>
          <a:endParaRPr lang="en-US"/>
        </a:p>
      </dgm:t>
    </dgm:pt>
    <dgm:pt modelId="{EEC21F9A-AB94-4207-8548-DDC2550353C4}" type="pres">
      <dgm:prSet presAssocID="{A75132D7-2F7C-4A79-A3DD-AEA845E79499}" presName="hierChild4" presStyleCnt="0"/>
      <dgm:spPr/>
    </dgm:pt>
    <dgm:pt modelId="{27616774-4667-4715-A3AC-F83FF681C2CB}" type="pres">
      <dgm:prSet presAssocID="{A75132D7-2F7C-4A79-A3DD-AEA845E79499}" presName="hierChild5" presStyleCnt="0"/>
      <dgm:spPr/>
    </dgm:pt>
    <dgm:pt modelId="{B47830C9-1848-4C60-9E5D-D44B92925741}" type="pres">
      <dgm:prSet presAssocID="{F9715E81-7173-42D8-A823-520D7177E6E4}" presName="Name37" presStyleLbl="parChTrans1D2" presStyleIdx="3" presStyleCnt="6"/>
      <dgm:spPr/>
      <dgm:t>
        <a:bodyPr/>
        <a:lstStyle/>
        <a:p>
          <a:endParaRPr lang="en-US"/>
        </a:p>
      </dgm:t>
    </dgm:pt>
    <dgm:pt modelId="{C2D84C73-B7EB-4991-9818-99F5ACA3042F}" type="pres">
      <dgm:prSet presAssocID="{7CAC499A-2D62-4F1D-B83C-9C26099ED806}" presName="hierRoot2" presStyleCnt="0">
        <dgm:presLayoutVars>
          <dgm:hierBranch val="init"/>
        </dgm:presLayoutVars>
      </dgm:prSet>
      <dgm:spPr/>
    </dgm:pt>
    <dgm:pt modelId="{49F9CD4A-2951-4B3D-BDD3-143D6D495651}" type="pres">
      <dgm:prSet presAssocID="{7CAC499A-2D62-4F1D-B83C-9C26099ED806}" presName="rootComposite" presStyleCnt="0"/>
      <dgm:spPr/>
    </dgm:pt>
    <dgm:pt modelId="{43CD0F52-AD80-4E23-9AC6-3D0778C9C34E}" type="pres">
      <dgm:prSet presAssocID="{7CAC499A-2D62-4F1D-B83C-9C26099ED806}" presName="rootText" presStyleLbl="node2" presStyleIdx="3" presStyleCnt="5" custLinFactNeighborX="-95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92736C-8F30-4CB4-B387-9D5E033DE92C}" type="pres">
      <dgm:prSet presAssocID="{7CAC499A-2D62-4F1D-B83C-9C26099ED806}" presName="rootConnector" presStyleLbl="node2" presStyleIdx="3" presStyleCnt="5"/>
      <dgm:spPr/>
      <dgm:t>
        <a:bodyPr/>
        <a:lstStyle/>
        <a:p>
          <a:endParaRPr lang="en-US"/>
        </a:p>
      </dgm:t>
    </dgm:pt>
    <dgm:pt modelId="{62236CCF-8545-43D5-B627-F138A55F0DD2}" type="pres">
      <dgm:prSet presAssocID="{7CAC499A-2D62-4F1D-B83C-9C26099ED806}" presName="hierChild4" presStyleCnt="0"/>
      <dgm:spPr/>
    </dgm:pt>
    <dgm:pt modelId="{13B4CF36-3161-4D2B-8689-3C7B5C69A28A}" type="pres">
      <dgm:prSet presAssocID="{7CAC499A-2D62-4F1D-B83C-9C26099ED806}" presName="hierChild5" presStyleCnt="0"/>
      <dgm:spPr/>
    </dgm:pt>
    <dgm:pt modelId="{371CEF60-BED4-49A8-A223-2647315A7DAC}" type="pres">
      <dgm:prSet presAssocID="{BD4ED87B-D52A-4C16-BAEC-99F4E0FAD4EC}" presName="Name37" presStyleLbl="parChTrans1D2" presStyleIdx="4" presStyleCnt="6"/>
      <dgm:spPr/>
      <dgm:t>
        <a:bodyPr/>
        <a:lstStyle/>
        <a:p>
          <a:endParaRPr lang="en-US"/>
        </a:p>
      </dgm:t>
    </dgm:pt>
    <dgm:pt modelId="{D8791D77-6B72-465D-A9D1-E2A7F6C979D3}" type="pres">
      <dgm:prSet presAssocID="{7FF2B4E9-5A8D-446A-BCBC-DD29FC8B78A7}" presName="hierRoot2" presStyleCnt="0">
        <dgm:presLayoutVars>
          <dgm:hierBranch val="init"/>
        </dgm:presLayoutVars>
      </dgm:prSet>
      <dgm:spPr/>
    </dgm:pt>
    <dgm:pt modelId="{0B62A940-03E3-4269-8F47-9150656A0ECC}" type="pres">
      <dgm:prSet presAssocID="{7FF2B4E9-5A8D-446A-BCBC-DD29FC8B78A7}" presName="rootComposite" presStyleCnt="0"/>
      <dgm:spPr/>
    </dgm:pt>
    <dgm:pt modelId="{A7D825A3-12C1-4EDD-B76A-D10FF0AF77F0}" type="pres">
      <dgm:prSet presAssocID="{7FF2B4E9-5A8D-446A-BCBC-DD29FC8B78A7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DB988B-2880-45F1-9B69-F463BDEB99C9}" type="pres">
      <dgm:prSet presAssocID="{7FF2B4E9-5A8D-446A-BCBC-DD29FC8B78A7}" presName="rootConnector" presStyleLbl="node2" presStyleIdx="4" presStyleCnt="5"/>
      <dgm:spPr/>
      <dgm:t>
        <a:bodyPr/>
        <a:lstStyle/>
        <a:p>
          <a:endParaRPr lang="en-US"/>
        </a:p>
      </dgm:t>
    </dgm:pt>
    <dgm:pt modelId="{3CD1C33F-5C9A-43CE-B04D-5571E530FE07}" type="pres">
      <dgm:prSet presAssocID="{7FF2B4E9-5A8D-446A-BCBC-DD29FC8B78A7}" presName="hierChild4" presStyleCnt="0"/>
      <dgm:spPr/>
    </dgm:pt>
    <dgm:pt modelId="{ED5F1736-53A3-43D5-B3B1-13FE14F79965}" type="pres">
      <dgm:prSet presAssocID="{7FF2B4E9-5A8D-446A-BCBC-DD29FC8B78A7}" presName="hierChild5" presStyleCnt="0"/>
      <dgm:spPr/>
    </dgm:pt>
    <dgm:pt modelId="{C4DAF702-D223-4B50-9F10-2B3BBD3C8424}" type="pres">
      <dgm:prSet presAssocID="{D093DAE2-FD3F-4E6A-8153-97F0B47C4960}" presName="hierChild3" presStyleCnt="0"/>
      <dgm:spPr/>
    </dgm:pt>
    <dgm:pt modelId="{389D2028-C225-4EA7-8D29-0A96F3D28923}" type="pres">
      <dgm:prSet presAssocID="{AF1E3CBE-E468-47B6-B8D1-36CBDC210085}" presName="Name111" presStyleLbl="parChTrans1D2" presStyleIdx="5" presStyleCnt="6"/>
      <dgm:spPr/>
      <dgm:t>
        <a:bodyPr/>
        <a:lstStyle/>
        <a:p>
          <a:endParaRPr lang="en-US"/>
        </a:p>
      </dgm:t>
    </dgm:pt>
    <dgm:pt modelId="{5EC366CE-9FB4-4BEA-B29E-614D4D315154}" type="pres">
      <dgm:prSet presAssocID="{249FB376-0862-4AAD-B781-56EEE3D6C510}" presName="hierRoot3" presStyleCnt="0">
        <dgm:presLayoutVars>
          <dgm:hierBranch val="init"/>
        </dgm:presLayoutVars>
      </dgm:prSet>
      <dgm:spPr/>
    </dgm:pt>
    <dgm:pt modelId="{C8FCC3C1-9C7C-4352-9D97-BB3AD6F8B001}" type="pres">
      <dgm:prSet presAssocID="{249FB376-0862-4AAD-B781-56EEE3D6C510}" presName="rootComposite3" presStyleCnt="0"/>
      <dgm:spPr/>
    </dgm:pt>
    <dgm:pt modelId="{7716925A-ABCE-4216-8C3D-4FA7651CC3B4}" type="pres">
      <dgm:prSet presAssocID="{249FB376-0862-4AAD-B781-56EEE3D6C510}" presName="rootText3" presStyleLbl="asst1" presStyleIdx="0" presStyleCnt="1" custLinFactNeighborX="61011" custLinFactNeighborY="-305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1B5E89-CDD7-4F8C-A38D-ACCEA058EEBD}" type="pres">
      <dgm:prSet presAssocID="{249FB376-0862-4AAD-B781-56EEE3D6C510}" presName="rootConnector3" presStyleLbl="asst1" presStyleIdx="0" presStyleCnt="1"/>
      <dgm:spPr/>
      <dgm:t>
        <a:bodyPr/>
        <a:lstStyle/>
        <a:p>
          <a:endParaRPr lang="en-US"/>
        </a:p>
      </dgm:t>
    </dgm:pt>
    <dgm:pt modelId="{B6093135-5190-4680-9541-1E878F856F05}" type="pres">
      <dgm:prSet presAssocID="{249FB376-0862-4AAD-B781-56EEE3D6C510}" presName="hierChild6" presStyleCnt="0"/>
      <dgm:spPr/>
    </dgm:pt>
    <dgm:pt modelId="{DFFFF9EE-8444-4341-A01C-58D92E033035}" type="pres">
      <dgm:prSet presAssocID="{249FB376-0862-4AAD-B781-56EEE3D6C510}" presName="hierChild7" presStyleCnt="0"/>
      <dgm:spPr/>
    </dgm:pt>
  </dgm:ptLst>
  <dgm:cxnLst>
    <dgm:cxn modelId="{17590988-88E3-47E5-A4F2-C7CC8444EA8E}" type="presOf" srcId="{F9715E81-7173-42D8-A823-520D7177E6E4}" destId="{B47830C9-1848-4C60-9E5D-D44B92925741}" srcOrd="0" destOrd="0" presId="urn:microsoft.com/office/officeart/2005/8/layout/orgChart1"/>
    <dgm:cxn modelId="{CFF0B128-C565-4512-960F-AE8389625497}" srcId="{D093DAE2-FD3F-4E6A-8153-97F0B47C4960}" destId="{249FB376-0862-4AAD-B781-56EEE3D6C510}" srcOrd="0" destOrd="0" parTransId="{AF1E3CBE-E468-47B6-B8D1-36CBDC210085}" sibTransId="{D5E96E97-9F75-48B3-98A9-88F72683A210}"/>
    <dgm:cxn modelId="{284A2FBA-9BA5-4D13-8544-0EC3FD1526F1}" type="presOf" srcId="{7CAC499A-2D62-4F1D-B83C-9C26099ED806}" destId="{2D92736C-8F30-4CB4-B387-9D5E033DE92C}" srcOrd="1" destOrd="0" presId="urn:microsoft.com/office/officeart/2005/8/layout/orgChart1"/>
    <dgm:cxn modelId="{0D7D60CF-D827-47F1-BBE3-50BED91DF172}" type="presOf" srcId="{A2C4563C-5F8F-43BA-908F-FC5F9B12B6E3}" destId="{BFB46D9E-F7FB-4522-964C-58D6A6B9BE58}" srcOrd="0" destOrd="0" presId="urn:microsoft.com/office/officeart/2005/8/layout/orgChart1"/>
    <dgm:cxn modelId="{BF34FE9C-8A5D-4A49-BBD8-9E611581CD37}" type="presOf" srcId="{01415115-FC9E-4B44-96A8-5580663B5CA1}" destId="{EB4BD8BF-C0D9-41B5-AD91-254765C259CF}" srcOrd="1" destOrd="0" presId="urn:microsoft.com/office/officeart/2005/8/layout/orgChart1"/>
    <dgm:cxn modelId="{B5519631-38F2-4DB8-8356-C01FBC9D22DE}" type="presOf" srcId="{AF1E3CBE-E468-47B6-B8D1-36CBDC210085}" destId="{389D2028-C225-4EA7-8D29-0A96F3D28923}" srcOrd="0" destOrd="0" presId="urn:microsoft.com/office/officeart/2005/8/layout/orgChart1"/>
    <dgm:cxn modelId="{043D58FE-CC10-42C5-A6CC-8A1745512022}" type="presOf" srcId="{A75132D7-2F7C-4A79-A3DD-AEA845E79499}" destId="{F08C4C5C-D034-4833-8288-AFBEB15EDAC9}" srcOrd="0" destOrd="0" presId="urn:microsoft.com/office/officeart/2005/8/layout/orgChart1"/>
    <dgm:cxn modelId="{C91FC84D-AAAB-408B-B690-AAB6BB591A7F}" type="presOf" srcId="{D093DAE2-FD3F-4E6A-8153-97F0B47C4960}" destId="{34700D7B-C497-4388-B081-CB526A40AE7A}" srcOrd="0" destOrd="0" presId="urn:microsoft.com/office/officeart/2005/8/layout/orgChart1"/>
    <dgm:cxn modelId="{9BAAE09F-B3B7-495B-ABD3-CF2EEB95E4EE}" type="presOf" srcId="{F1487CD9-93B2-4EB9-97D9-61798DF217F9}" destId="{93942C1B-9838-4970-A940-2C42374C45B3}" srcOrd="0" destOrd="0" presId="urn:microsoft.com/office/officeart/2005/8/layout/orgChart1"/>
    <dgm:cxn modelId="{2EBB7A97-F5BF-44A9-A623-2246EB4048D6}" type="presOf" srcId="{BD4ED87B-D52A-4C16-BAEC-99F4E0FAD4EC}" destId="{371CEF60-BED4-49A8-A223-2647315A7DAC}" srcOrd="0" destOrd="0" presId="urn:microsoft.com/office/officeart/2005/8/layout/orgChart1"/>
    <dgm:cxn modelId="{F56D3191-31EC-4CAA-8AA3-74C9920DAC1D}" type="presOf" srcId="{249FB376-0862-4AAD-B781-56EEE3D6C510}" destId="{7716925A-ABCE-4216-8C3D-4FA7651CC3B4}" srcOrd="0" destOrd="0" presId="urn:microsoft.com/office/officeart/2005/8/layout/orgChart1"/>
    <dgm:cxn modelId="{8DE85469-7341-4287-8899-2705E3531920}" type="presOf" srcId="{A75132D7-2F7C-4A79-A3DD-AEA845E79499}" destId="{DFC6174B-CB1B-4AB8-847E-662BA86FDAA5}" srcOrd="1" destOrd="0" presId="urn:microsoft.com/office/officeart/2005/8/layout/orgChart1"/>
    <dgm:cxn modelId="{D435D23E-4AA5-4E0D-B5C0-635CD789CD33}" type="presOf" srcId="{7FF2B4E9-5A8D-446A-BCBC-DD29FC8B78A7}" destId="{B9DB988B-2880-45F1-9B69-F463BDEB99C9}" srcOrd="1" destOrd="0" presId="urn:microsoft.com/office/officeart/2005/8/layout/orgChart1"/>
    <dgm:cxn modelId="{A97AE52B-CE6D-4CAB-AD1A-7DA4F81E7542}" type="presOf" srcId="{7F8D38C6-0EA8-464E-91D4-A17E4626D735}" destId="{519EAB5D-240A-4CEF-8FEA-438F378B5015}" srcOrd="0" destOrd="0" presId="urn:microsoft.com/office/officeart/2005/8/layout/orgChart1"/>
    <dgm:cxn modelId="{F12402F3-9028-49A6-BC02-F3CF0324DE86}" type="presOf" srcId="{888B08C8-EC20-4465-841B-7801C4BA090B}" destId="{79549DE6-1CC6-43B7-A918-F796F8114B98}" srcOrd="1" destOrd="0" presId="urn:microsoft.com/office/officeart/2005/8/layout/orgChart1"/>
    <dgm:cxn modelId="{E3C0261D-E9EC-48E1-8CC3-B4BB929C4B8E}" type="presOf" srcId="{7CAC499A-2D62-4F1D-B83C-9C26099ED806}" destId="{43CD0F52-AD80-4E23-9AC6-3D0778C9C34E}" srcOrd="0" destOrd="0" presId="urn:microsoft.com/office/officeart/2005/8/layout/orgChart1"/>
    <dgm:cxn modelId="{18C56C21-5CE9-4384-8843-97EB7797AE00}" type="presOf" srcId="{7FF2B4E9-5A8D-446A-BCBC-DD29FC8B78A7}" destId="{A7D825A3-12C1-4EDD-B76A-D10FF0AF77F0}" srcOrd="0" destOrd="0" presId="urn:microsoft.com/office/officeart/2005/8/layout/orgChart1"/>
    <dgm:cxn modelId="{A8E9864E-C894-4572-ADCC-52318499E5EE}" type="presOf" srcId="{D093DAE2-FD3F-4E6A-8153-97F0B47C4960}" destId="{0BD321A0-3C42-4191-9C1F-BE82403A5394}" srcOrd="1" destOrd="0" presId="urn:microsoft.com/office/officeart/2005/8/layout/orgChart1"/>
    <dgm:cxn modelId="{94A9EF24-A0B1-4D44-99B0-416BB0347F71}" type="presOf" srcId="{249FB376-0862-4AAD-B781-56EEE3D6C510}" destId="{241B5E89-CDD7-4F8C-A38D-ACCEA058EEBD}" srcOrd="1" destOrd="0" presId="urn:microsoft.com/office/officeart/2005/8/layout/orgChart1"/>
    <dgm:cxn modelId="{0214826A-EEF6-47CE-81A7-97473EDE39CD}" srcId="{D093DAE2-FD3F-4E6A-8153-97F0B47C4960}" destId="{01415115-FC9E-4B44-96A8-5580663B5CA1}" srcOrd="1" destOrd="0" parTransId="{7F8D38C6-0EA8-464E-91D4-A17E4626D735}" sibTransId="{33687069-76A0-454A-AF26-28E0FA72891C}"/>
    <dgm:cxn modelId="{D52C56B0-DD3D-4E44-995D-0F0A56BC183A}" srcId="{D093DAE2-FD3F-4E6A-8153-97F0B47C4960}" destId="{A75132D7-2F7C-4A79-A3DD-AEA845E79499}" srcOrd="3" destOrd="0" parTransId="{F1487CD9-93B2-4EB9-97D9-61798DF217F9}" sibTransId="{FD77E00F-8BB6-4A49-8480-A73B39420365}"/>
    <dgm:cxn modelId="{2DCBA39A-3B8A-4E56-B6E8-50EC5B19647F}" srcId="{D093DAE2-FD3F-4E6A-8153-97F0B47C4960}" destId="{7CAC499A-2D62-4F1D-B83C-9C26099ED806}" srcOrd="4" destOrd="0" parTransId="{F9715E81-7173-42D8-A823-520D7177E6E4}" sibTransId="{1093D696-7D4A-4159-8C54-2C6B5CDF027B}"/>
    <dgm:cxn modelId="{7F5A9F3F-17C6-47A4-A36D-A0A1E0026290}" type="presOf" srcId="{9B6AEDF7-8020-4E6A-8995-6855A9BDD29F}" destId="{A390EBD0-97D0-465E-A58F-E8DE99ED84E2}" srcOrd="0" destOrd="0" presId="urn:microsoft.com/office/officeart/2005/8/layout/orgChart1"/>
    <dgm:cxn modelId="{3ADAFA4B-EC94-45C5-86CC-15C451FE82FA}" type="presOf" srcId="{01415115-FC9E-4B44-96A8-5580663B5CA1}" destId="{307CDD1E-509A-45BB-924A-DA64D3F800DD}" srcOrd="0" destOrd="0" presId="urn:microsoft.com/office/officeart/2005/8/layout/orgChart1"/>
    <dgm:cxn modelId="{0D545C8A-8D5A-4099-9D5E-A5D2A50B4682}" srcId="{D093DAE2-FD3F-4E6A-8153-97F0B47C4960}" destId="{7FF2B4E9-5A8D-446A-BCBC-DD29FC8B78A7}" srcOrd="5" destOrd="0" parTransId="{BD4ED87B-D52A-4C16-BAEC-99F4E0FAD4EC}" sibTransId="{1C526320-B9F7-4FE5-A667-0485A37FE80C}"/>
    <dgm:cxn modelId="{7293EAEA-64C7-46BF-B22E-2F8D7E41F6F1}" type="presOf" srcId="{888B08C8-EC20-4465-841B-7801C4BA090B}" destId="{DC46E631-CF8C-4291-9350-11369679041D}" srcOrd="0" destOrd="0" presId="urn:microsoft.com/office/officeart/2005/8/layout/orgChart1"/>
    <dgm:cxn modelId="{BBE42AA2-1A63-41E9-B5B8-888F904C3BBC}" srcId="{D093DAE2-FD3F-4E6A-8153-97F0B47C4960}" destId="{888B08C8-EC20-4465-841B-7801C4BA090B}" srcOrd="2" destOrd="0" parTransId="{9B6AEDF7-8020-4E6A-8995-6855A9BDD29F}" sibTransId="{D97DAE6A-BE3F-4970-885D-02FA5571B9DE}"/>
    <dgm:cxn modelId="{3F5BD775-0F48-4569-A890-076EB16A4695}" srcId="{A2C4563C-5F8F-43BA-908F-FC5F9B12B6E3}" destId="{D093DAE2-FD3F-4E6A-8153-97F0B47C4960}" srcOrd="0" destOrd="0" parTransId="{F36F47C4-C798-425A-8053-750725C5F872}" sibTransId="{BFF4B05D-90AA-4CAD-8C1D-746C9EBBDEEF}"/>
    <dgm:cxn modelId="{92C48928-8E3D-42E9-A572-576006B4974A}" type="presParOf" srcId="{BFB46D9E-F7FB-4522-964C-58D6A6B9BE58}" destId="{E4E67CF6-1351-4CD8-AD61-5007A11C8F77}" srcOrd="0" destOrd="0" presId="urn:microsoft.com/office/officeart/2005/8/layout/orgChart1"/>
    <dgm:cxn modelId="{59D332FE-CA1B-4C78-A50D-C1E770108C4B}" type="presParOf" srcId="{E4E67CF6-1351-4CD8-AD61-5007A11C8F77}" destId="{F3A436B9-66E9-4770-B8BB-F66202E9DD10}" srcOrd="0" destOrd="0" presId="urn:microsoft.com/office/officeart/2005/8/layout/orgChart1"/>
    <dgm:cxn modelId="{991C8566-52CE-48EB-8714-9855EA507D01}" type="presParOf" srcId="{F3A436B9-66E9-4770-B8BB-F66202E9DD10}" destId="{34700D7B-C497-4388-B081-CB526A40AE7A}" srcOrd="0" destOrd="0" presId="urn:microsoft.com/office/officeart/2005/8/layout/orgChart1"/>
    <dgm:cxn modelId="{2322C4E3-43A1-4C33-989F-F159B887BFA3}" type="presParOf" srcId="{F3A436B9-66E9-4770-B8BB-F66202E9DD10}" destId="{0BD321A0-3C42-4191-9C1F-BE82403A5394}" srcOrd="1" destOrd="0" presId="urn:microsoft.com/office/officeart/2005/8/layout/orgChart1"/>
    <dgm:cxn modelId="{F9A53B2F-3FC1-457A-8E2D-98064F3AE144}" type="presParOf" srcId="{E4E67CF6-1351-4CD8-AD61-5007A11C8F77}" destId="{B0DE1BD4-6691-40B5-8B8E-16361C8165BB}" srcOrd="1" destOrd="0" presId="urn:microsoft.com/office/officeart/2005/8/layout/orgChart1"/>
    <dgm:cxn modelId="{2BE719B1-31A5-4B52-8F79-77AA4FA647F8}" type="presParOf" srcId="{B0DE1BD4-6691-40B5-8B8E-16361C8165BB}" destId="{519EAB5D-240A-4CEF-8FEA-438F378B5015}" srcOrd="0" destOrd="0" presId="urn:microsoft.com/office/officeart/2005/8/layout/orgChart1"/>
    <dgm:cxn modelId="{EF3F7C1D-E9A4-4B1B-B7F4-2331AD09DB8D}" type="presParOf" srcId="{B0DE1BD4-6691-40B5-8B8E-16361C8165BB}" destId="{15666C3D-9C96-4E11-A944-D7BF51045433}" srcOrd="1" destOrd="0" presId="urn:microsoft.com/office/officeart/2005/8/layout/orgChart1"/>
    <dgm:cxn modelId="{7FEC859C-D1FA-402D-9B9F-46C9335AEA2D}" type="presParOf" srcId="{15666C3D-9C96-4E11-A944-D7BF51045433}" destId="{8C2AFE1B-F925-4CCE-82F4-8EB813F5955F}" srcOrd="0" destOrd="0" presId="urn:microsoft.com/office/officeart/2005/8/layout/orgChart1"/>
    <dgm:cxn modelId="{0EE2E6C9-1E2A-477C-97F3-E3D4D39F5B53}" type="presParOf" srcId="{8C2AFE1B-F925-4CCE-82F4-8EB813F5955F}" destId="{307CDD1E-509A-45BB-924A-DA64D3F800DD}" srcOrd="0" destOrd="0" presId="urn:microsoft.com/office/officeart/2005/8/layout/orgChart1"/>
    <dgm:cxn modelId="{B9D2FC1A-FDCA-4E24-8982-8B7D22370487}" type="presParOf" srcId="{8C2AFE1B-F925-4CCE-82F4-8EB813F5955F}" destId="{EB4BD8BF-C0D9-41B5-AD91-254765C259CF}" srcOrd="1" destOrd="0" presId="urn:microsoft.com/office/officeart/2005/8/layout/orgChart1"/>
    <dgm:cxn modelId="{5D0329E8-146D-4704-9E58-10F0F2CCCCE1}" type="presParOf" srcId="{15666C3D-9C96-4E11-A944-D7BF51045433}" destId="{8DE6D00F-F129-490D-801C-E0C8E1A0539E}" srcOrd="1" destOrd="0" presId="urn:microsoft.com/office/officeart/2005/8/layout/orgChart1"/>
    <dgm:cxn modelId="{2FBE808B-7C2A-486D-89FD-DB874CAF1DD8}" type="presParOf" srcId="{15666C3D-9C96-4E11-A944-D7BF51045433}" destId="{D66FA755-1817-4184-AA5D-383CE7D56558}" srcOrd="2" destOrd="0" presId="urn:microsoft.com/office/officeart/2005/8/layout/orgChart1"/>
    <dgm:cxn modelId="{0EECEF21-DB52-4AB4-8415-64A8C27DBB11}" type="presParOf" srcId="{B0DE1BD4-6691-40B5-8B8E-16361C8165BB}" destId="{A390EBD0-97D0-465E-A58F-E8DE99ED84E2}" srcOrd="2" destOrd="0" presId="urn:microsoft.com/office/officeart/2005/8/layout/orgChart1"/>
    <dgm:cxn modelId="{05C3AFBF-0452-4213-AE6B-9C13598A3ACE}" type="presParOf" srcId="{B0DE1BD4-6691-40B5-8B8E-16361C8165BB}" destId="{CD04E092-BB0F-4593-A272-38BD442683D6}" srcOrd="3" destOrd="0" presId="urn:microsoft.com/office/officeart/2005/8/layout/orgChart1"/>
    <dgm:cxn modelId="{4F7F6B9D-F6FF-40F3-8BAE-7EF5E0F8E7AC}" type="presParOf" srcId="{CD04E092-BB0F-4593-A272-38BD442683D6}" destId="{4A45830A-E4BF-4175-B87D-8330323178D3}" srcOrd="0" destOrd="0" presId="urn:microsoft.com/office/officeart/2005/8/layout/orgChart1"/>
    <dgm:cxn modelId="{422C98CC-36CD-46C2-AA10-2240DC3A241E}" type="presParOf" srcId="{4A45830A-E4BF-4175-B87D-8330323178D3}" destId="{DC46E631-CF8C-4291-9350-11369679041D}" srcOrd="0" destOrd="0" presId="urn:microsoft.com/office/officeart/2005/8/layout/orgChart1"/>
    <dgm:cxn modelId="{8AA86C1C-AEB6-401B-BCE6-7247674B2870}" type="presParOf" srcId="{4A45830A-E4BF-4175-B87D-8330323178D3}" destId="{79549DE6-1CC6-43B7-A918-F796F8114B98}" srcOrd="1" destOrd="0" presId="urn:microsoft.com/office/officeart/2005/8/layout/orgChart1"/>
    <dgm:cxn modelId="{45151B14-08FB-49B4-83C4-D9B4979A8A3B}" type="presParOf" srcId="{CD04E092-BB0F-4593-A272-38BD442683D6}" destId="{73CFE7F1-DAC0-4B4D-B5F7-115489E1C3C1}" srcOrd="1" destOrd="0" presId="urn:microsoft.com/office/officeart/2005/8/layout/orgChart1"/>
    <dgm:cxn modelId="{95C0A193-1ED3-4E26-B855-A79B33FE56AD}" type="presParOf" srcId="{CD04E092-BB0F-4593-A272-38BD442683D6}" destId="{053D6A05-9807-4293-BA6A-F9BF31BAB79A}" srcOrd="2" destOrd="0" presId="urn:microsoft.com/office/officeart/2005/8/layout/orgChart1"/>
    <dgm:cxn modelId="{BB58FB47-6468-4BB6-B706-B7FC59004574}" type="presParOf" srcId="{B0DE1BD4-6691-40B5-8B8E-16361C8165BB}" destId="{93942C1B-9838-4970-A940-2C42374C45B3}" srcOrd="4" destOrd="0" presId="urn:microsoft.com/office/officeart/2005/8/layout/orgChart1"/>
    <dgm:cxn modelId="{60280AAC-0314-4F80-A937-F4E881700719}" type="presParOf" srcId="{B0DE1BD4-6691-40B5-8B8E-16361C8165BB}" destId="{0EEC35C9-BC1C-474D-8CA2-93AB9570DB51}" srcOrd="5" destOrd="0" presId="urn:microsoft.com/office/officeart/2005/8/layout/orgChart1"/>
    <dgm:cxn modelId="{4227CA9B-90BA-4F78-9F01-884DA4EDBC79}" type="presParOf" srcId="{0EEC35C9-BC1C-474D-8CA2-93AB9570DB51}" destId="{48262689-1BF9-4EE9-8197-F023A85F4F02}" srcOrd="0" destOrd="0" presId="urn:microsoft.com/office/officeart/2005/8/layout/orgChart1"/>
    <dgm:cxn modelId="{7F537437-ABC4-49DD-AD1E-ED819C52A118}" type="presParOf" srcId="{48262689-1BF9-4EE9-8197-F023A85F4F02}" destId="{F08C4C5C-D034-4833-8288-AFBEB15EDAC9}" srcOrd="0" destOrd="0" presId="urn:microsoft.com/office/officeart/2005/8/layout/orgChart1"/>
    <dgm:cxn modelId="{96D650CF-C0A5-492F-84A4-1D1D83F0F47F}" type="presParOf" srcId="{48262689-1BF9-4EE9-8197-F023A85F4F02}" destId="{DFC6174B-CB1B-4AB8-847E-662BA86FDAA5}" srcOrd="1" destOrd="0" presId="urn:microsoft.com/office/officeart/2005/8/layout/orgChart1"/>
    <dgm:cxn modelId="{96CDC5FC-C0B5-4B06-A449-CA00C2804D51}" type="presParOf" srcId="{0EEC35C9-BC1C-474D-8CA2-93AB9570DB51}" destId="{EEC21F9A-AB94-4207-8548-DDC2550353C4}" srcOrd="1" destOrd="0" presId="urn:microsoft.com/office/officeart/2005/8/layout/orgChart1"/>
    <dgm:cxn modelId="{3D38B1A8-1312-4032-AED3-4D8256116C7C}" type="presParOf" srcId="{0EEC35C9-BC1C-474D-8CA2-93AB9570DB51}" destId="{27616774-4667-4715-A3AC-F83FF681C2CB}" srcOrd="2" destOrd="0" presId="urn:microsoft.com/office/officeart/2005/8/layout/orgChart1"/>
    <dgm:cxn modelId="{14B2373F-9F15-42C4-9671-1EF0B1343F6F}" type="presParOf" srcId="{B0DE1BD4-6691-40B5-8B8E-16361C8165BB}" destId="{B47830C9-1848-4C60-9E5D-D44B92925741}" srcOrd="6" destOrd="0" presId="urn:microsoft.com/office/officeart/2005/8/layout/orgChart1"/>
    <dgm:cxn modelId="{7E886065-2EC6-4364-9287-E3108260715F}" type="presParOf" srcId="{B0DE1BD4-6691-40B5-8B8E-16361C8165BB}" destId="{C2D84C73-B7EB-4991-9818-99F5ACA3042F}" srcOrd="7" destOrd="0" presId="urn:microsoft.com/office/officeart/2005/8/layout/orgChart1"/>
    <dgm:cxn modelId="{BCAEDDA9-2CE7-4E5B-8130-41971E0D1448}" type="presParOf" srcId="{C2D84C73-B7EB-4991-9818-99F5ACA3042F}" destId="{49F9CD4A-2951-4B3D-BDD3-143D6D495651}" srcOrd="0" destOrd="0" presId="urn:microsoft.com/office/officeart/2005/8/layout/orgChart1"/>
    <dgm:cxn modelId="{ACCB1A3F-3E90-4DE0-85A9-7E7D00EDE584}" type="presParOf" srcId="{49F9CD4A-2951-4B3D-BDD3-143D6D495651}" destId="{43CD0F52-AD80-4E23-9AC6-3D0778C9C34E}" srcOrd="0" destOrd="0" presId="urn:microsoft.com/office/officeart/2005/8/layout/orgChart1"/>
    <dgm:cxn modelId="{DBB847F8-9024-450A-9B45-44CA3FADA5CC}" type="presParOf" srcId="{49F9CD4A-2951-4B3D-BDD3-143D6D495651}" destId="{2D92736C-8F30-4CB4-B387-9D5E033DE92C}" srcOrd="1" destOrd="0" presId="urn:microsoft.com/office/officeart/2005/8/layout/orgChart1"/>
    <dgm:cxn modelId="{34234AEA-645A-4673-862F-A0DCA2E606F0}" type="presParOf" srcId="{C2D84C73-B7EB-4991-9818-99F5ACA3042F}" destId="{62236CCF-8545-43D5-B627-F138A55F0DD2}" srcOrd="1" destOrd="0" presId="urn:microsoft.com/office/officeart/2005/8/layout/orgChart1"/>
    <dgm:cxn modelId="{713DFDB2-0FD4-4D2B-8383-5B22D408406E}" type="presParOf" srcId="{C2D84C73-B7EB-4991-9818-99F5ACA3042F}" destId="{13B4CF36-3161-4D2B-8689-3C7B5C69A28A}" srcOrd="2" destOrd="0" presId="urn:microsoft.com/office/officeart/2005/8/layout/orgChart1"/>
    <dgm:cxn modelId="{ABB6A1E0-C550-4230-B6E8-E0A0AD6F615A}" type="presParOf" srcId="{B0DE1BD4-6691-40B5-8B8E-16361C8165BB}" destId="{371CEF60-BED4-49A8-A223-2647315A7DAC}" srcOrd="8" destOrd="0" presId="urn:microsoft.com/office/officeart/2005/8/layout/orgChart1"/>
    <dgm:cxn modelId="{8FE20D32-640E-4D92-9A87-C5B27180C2D5}" type="presParOf" srcId="{B0DE1BD4-6691-40B5-8B8E-16361C8165BB}" destId="{D8791D77-6B72-465D-A9D1-E2A7F6C979D3}" srcOrd="9" destOrd="0" presId="urn:microsoft.com/office/officeart/2005/8/layout/orgChart1"/>
    <dgm:cxn modelId="{0A156F4B-9AEA-4B21-86B4-87FC05E1673E}" type="presParOf" srcId="{D8791D77-6B72-465D-A9D1-E2A7F6C979D3}" destId="{0B62A940-03E3-4269-8F47-9150656A0ECC}" srcOrd="0" destOrd="0" presId="urn:microsoft.com/office/officeart/2005/8/layout/orgChart1"/>
    <dgm:cxn modelId="{E80D053F-758F-428C-BB02-6551ECC89B18}" type="presParOf" srcId="{0B62A940-03E3-4269-8F47-9150656A0ECC}" destId="{A7D825A3-12C1-4EDD-B76A-D10FF0AF77F0}" srcOrd="0" destOrd="0" presId="urn:microsoft.com/office/officeart/2005/8/layout/orgChart1"/>
    <dgm:cxn modelId="{3C2FF192-45F2-4CC4-AFDA-3B70253F6270}" type="presParOf" srcId="{0B62A940-03E3-4269-8F47-9150656A0ECC}" destId="{B9DB988B-2880-45F1-9B69-F463BDEB99C9}" srcOrd="1" destOrd="0" presId="urn:microsoft.com/office/officeart/2005/8/layout/orgChart1"/>
    <dgm:cxn modelId="{97B99EA1-67B5-4D10-8E7A-7E05F1386DD1}" type="presParOf" srcId="{D8791D77-6B72-465D-A9D1-E2A7F6C979D3}" destId="{3CD1C33F-5C9A-43CE-B04D-5571E530FE07}" srcOrd="1" destOrd="0" presId="urn:microsoft.com/office/officeart/2005/8/layout/orgChart1"/>
    <dgm:cxn modelId="{5AFFE070-FF90-4CCB-9366-21ED702D2866}" type="presParOf" srcId="{D8791D77-6B72-465D-A9D1-E2A7F6C979D3}" destId="{ED5F1736-53A3-43D5-B3B1-13FE14F79965}" srcOrd="2" destOrd="0" presId="urn:microsoft.com/office/officeart/2005/8/layout/orgChart1"/>
    <dgm:cxn modelId="{2431C43C-DA2E-4D76-B60D-5909541F12BD}" type="presParOf" srcId="{E4E67CF6-1351-4CD8-AD61-5007A11C8F77}" destId="{C4DAF702-D223-4B50-9F10-2B3BBD3C8424}" srcOrd="2" destOrd="0" presId="urn:microsoft.com/office/officeart/2005/8/layout/orgChart1"/>
    <dgm:cxn modelId="{340BFA78-1676-46AA-801A-EACF43EDD8DD}" type="presParOf" srcId="{C4DAF702-D223-4B50-9F10-2B3BBD3C8424}" destId="{389D2028-C225-4EA7-8D29-0A96F3D28923}" srcOrd="0" destOrd="0" presId="urn:microsoft.com/office/officeart/2005/8/layout/orgChart1"/>
    <dgm:cxn modelId="{C4AF2A74-580B-4762-A545-1995440D68F2}" type="presParOf" srcId="{C4DAF702-D223-4B50-9F10-2B3BBD3C8424}" destId="{5EC366CE-9FB4-4BEA-B29E-614D4D315154}" srcOrd="1" destOrd="0" presId="urn:microsoft.com/office/officeart/2005/8/layout/orgChart1"/>
    <dgm:cxn modelId="{926B2DD0-76AD-46F7-8F64-406612619425}" type="presParOf" srcId="{5EC366CE-9FB4-4BEA-B29E-614D4D315154}" destId="{C8FCC3C1-9C7C-4352-9D97-BB3AD6F8B001}" srcOrd="0" destOrd="0" presId="urn:microsoft.com/office/officeart/2005/8/layout/orgChart1"/>
    <dgm:cxn modelId="{FCCEE741-E9BA-428F-8094-038313325B8C}" type="presParOf" srcId="{C8FCC3C1-9C7C-4352-9D97-BB3AD6F8B001}" destId="{7716925A-ABCE-4216-8C3D-4FA7651CC3B4}" srcOrd="0" destOrd="0" presId="urn:microsoft.com/office/officeart/2005/8/layout/orgChart1"/>
    <dgm:cxn modelId="{A7CED01E-FBAB-481D-9D1D-9B9ED63C63DB}" type="presParOf" srcId="{C8FCC3C1-9C7C-4352-9D97-BB3AD6F8B001}" destId="{241B5E89-CDD7-4F8C-A38D-ACCEA058EEBD}" srcOrd="1" destOrd="0" presId="urn:microsoft.com/office/officeart/2005/8/layout/orgChart1"/>
    <dgm:cxn modelId="{23E61F1A-50BA-41F7-AB9A-4E7A322867DE}" type="presParOf" srcId="{5EC366CE-9FB4-4BEA-B29E-614D4D315154}" destId="{B6093135-5190-4680-9541-1E878F856F05}" srcOrd="1" destOrd="0" presId="urn:microsoft.com/office/officeart/2005/8/layout/orgChart1"/>
    <dgm:cxn modelId="{6DF39C61-90D8-43AA-B851-6CB2D1290993}" type="presParOf" srcId="{5EC366CE-9FB4-4BEA-B29E-614D4D315154}" destId="{DFFFF9EE-8444-4341-A01C-58D92E03303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9D2028-C225-4EA7-8D29-0A96F3D28923}">
      <dsp:nvSpPr>
        <dsp:cNvPr id="0" name=""/>
        <dsp:cNvSpPr/>
      </dsp:nvSpPr>
      <dsp:spPr>
        <a:xfrm>
          <a:off x="4721806" y="1980260"/>
          <a:ext cx="950119" cy="809912"/>
        </a:xfrm>
        <a:custGeom>
          <a:avLst/>
          <a:gdLst/>
          <a:ahLst/>
          <a:cxnLst/>
          <a:rect l="0" t="0" r="0" b="0"/>
          <a:pathLst>
            <a:path>
              <a:moveTo>
                <a:pt x="950119" y="0"/>
              </a:moveTo>
              <a:lnTo>
                <a:pt x="0" y="80991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1CEF60-BED4-49A8-A223-2647315A7DAC}">
      <dsp:nvSpPr>
        <dsp:cNvPr id="0" name=""/>
        <dsp:cNvSpPr/>
      </dsp:nvSpPr>
      <dsp:spPr>
        <a:xfrm>
          <a:off x="5671925" y="1980260"/>
          <a:ext cx="4724143" cy="20029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8556"/>
              </a:lnTo>
              <a:lnTo>
                <a:pt x="4724143" y="1798556"/>
              </a:lnTo>
              <a:lnTo>
                <a:pt x="4724143" y="200295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830C9-1848-4C60-9E5D-D44B92925741}">
      <dsp:nvSpPr>
        <dsp:cNvPr id="0" name=""/>
        <dsp:cNvSpPr/>
      </dsp:nvSpPr>
      <dsp:spPr>
        <a:xfrm>
          <a:off x="5671925" y="1980260"/>
          <a:ext cx="2183165" cy="20029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8556"/>
              </a:lnTo>
              <a:lnTo>
                <a:pt x="2183165" y="1798556"/>
              </a:lnTo>
              <a:lnTo>
                <a:pt x="2183165" y="200295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942C1B-9838-4970-A940-2C42374C45B3}">
      <dsp:nvSpPr>
        <dsp:cNvPr id="0" name=""/>
        <dsp:cNvSpPr/>
      </dsp:nvSpPr>
      <dsp:spPr>
        <a:xfrm>
          <a:off x="5168347" y="1980260"/>
          <a:ext cx="503578" cy="2002954"/>
        </a:xfrm>
        <a:custGeom>
          <a:avLst/>
          <a:gdLst/>
          <a:ahLst/>
          <a:cxnLst/>
          <a:rect l="0" t="0" r="0" b="0"/>
          <a:pathLst>
            <a:path>
              <a:moveTo>
                <a:pt x="503578" y="0"/>
              </a:moveTo>
              <a:lnTo>
                <a:pt x="503578" y="1798556"/>
              </a:lnTo>
              <a:lnTo>
                <a:pt x="0" y="1798556"/>
              </a:lnTo>
              <a:lnTo>
                <a:pt x="0" y="2002954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0EBD0-97D0-465E-A58F-E8DE99ED84E2}">
      <dsp:nvSpPr>
        <dsp:cNvPr id="0" name=""/>
        <dsp:cNvSpPr/>
      </dsp:nvSpPr>
      <dsp:spPr>
        <a:xfrm>
          <a:off x="1779234" y="1980260"/>
          <a:ext cx="3892691" cy="571720"/>
        </a:xfrm>
        <a:custGeom>
          <a:avLst/>
          <a:gdLst/>
          <a:ahLst/>
          <a:cxnLst/>
          <a:rect l="0" t="0" r="0" b="0"/>
          <a:pathLst>
            <a:path>
              <a:moveTo>
                <a:pt x="3892691" y="0"/>
              </a:moveTo>
              <a:lnTo>
                <a:pt x="3892691" y="367322"/>
              </a:lnTo>
              <a:lnTo>
                <a:pt x="0" y="367322"/>
              </a:lnTo>
              <a:lnTo>
                <a:pt x="0" y="57172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9EAB5D-240A-4CEF-8FEA-438F378B5015}">
      <dsp:nvSpPr>
        <dsp:cNvPr id="0" name=""/>
        <dsp:cNvSpPr/>
      </dsp:nvSpPr>
      <dsp:spPr>
        <a:xfrm>
          <a:off x="2312771" y="1980260"/>
          <a:ext cx="3359154" cy="1989697"/>
        </a:xfrm>
        <a:custGeom>
          <a:avLst/>
          <a:gdLst/>
          <a:ahLst/>
          <a:cxnLst/>
          <a:rect l="0" t="0" r="0" b="0"/>
          <a:pathLst>
            <a:path>
              <a:moveTo>
                <a:pt x="3359154" y="0"/>
              </a:moveTo>
              <a:lnTo>
                <a:pt x="3359154" y="1785299"/>
              </a:lnTo>
              <a:lnTo>
                <a:pt x="0" y="1785299"/>
              </a:lnTo>
              <a:lnTo>
                <a:pt x="0" y="198969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700D7B-C497-4388-B081-CB526A40AE7A}">
      <dsp:nvSpPr>
        <dsp:cNvPr id="0" name=""/>
        <dsp:cNvSpPr/>
      </dsp:nvSpPr>
      <dsp:spPr>
        <a:xfrm>
          <a:off x="4698602" y="1006936"/>
          <a:ext cx="1946647" cy="9733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Arkansas Higher Education Coordinating Board</a:t>
          </a:r>
          <a:endParaRPr lang="en-US" sz="1600" kern="1200" dirty="0"/>
        </a:p>
      </dsp:txBody>
      <dsp:txXfrm>
        <a:off x="4698602" y="1006936"/>
        <a:ext cx="1946647" cy="973323"/>
      </dsp:txXfrm>
    </dsp:sp>
    <dsp:sp modelId="{307CDD1E-509A-45BB-924A-DA64D3F800DD}">
      <dsp:nvSpPr>
        <dsp:cNvPr id="0" name=""/>
        <dsp:cNvSpPr/>
      </dsp:nvSpPr>
      <dsp:spPr>
        <a:xfrm>
          <a:off x="1339447" y="3969957"/>
          <a:ext cx="1946647" cy="9733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Academic Affairs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1339447" y="3969957"/>
        <a:ext cx="1946647" cy="973323"/>
      </dsp:txXfrm>
    </dsp:sp>
    <dsp:sp modelId="{DC46E631-CF8C-4291-9350-11369679041D}">
      <dsp:nvSpPr>
        <dsp:cNvPr id="0" name=""/>
        <dsp:cNvSpPr/>
      </dsp:nvSpPr>
      <dsp:spPr>
        <a:xfrm>
          <a:off x="805910" y="2551980"/>
          <a:ext cx="1946647" cy="5488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Federal Programs</a:t>
          </a:r>
          <a:endParaRPr lang="en-US" sz="1600" kern="1200" dirty="0"/>
        </a:p>
      </dsp:txBody>
      <dsp:txXfrm>
        <a:off x="805910" y="2551980"/>
        <a:ext cx="1946647" cy="548808"/>
      </dsp:txXfrm>
    </dsp:sp>
    <dsp:sp modelId="{F08C4C5C-D034-4833-8288-AFBEB15EDAC9}">
      <dsp:nvSpPr>
        <dsp:cNvPr id="0" name=""/>
        <dsp:cNvSpPr/>
      </dsp:nvSpPr>
      <dsp:spPr>
        <a:xfrm>
          <a:off x="4195023" y="3983214"/>
          <a:ext cx="1946647" cy="9733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Financial Aid, Finance and Administration</a:t>
          </a:r>
          <a:endParaRPr lang="en-US" sz="1600" kern="1200" dirty="0"/>
        </a:p>
      </dsp:txBody>
      <dsp:txXfrm>
        <a:off x="4195023" y="3983214"/>
        <a:ext cx="1946647" cy="973323"/>
      </dsp:txXfrm>
    </dsp:sp>
    <dsp:sp modelId="{43CD0F52-AD80-4E23-9AC6-3D0778C9C34E}">
      <dsp:nvSpPr>
        <dsp:cNvPr id="0" name=""/>
        <dsp:cNvSpPr/>
      </dsp:nvSpPr>
      <dsp:spPr>
        <a:xfrm>
          <a:off x="6881767" y="3983214"/>
          <a:ext cx="1946647" cy="9733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Institutional Finance</a:t>
          </a:r>
          <a:endParaRPr lang="en-US" sz="1600" kern="1200" dirty="0"/>
        </a:p>
      </dsp:txBody>
      <dsp:txXfrm>
        <a:off x="6881767" y="3983214"/>
        <a:ext cx="1946647" cy="973323"/>
      </dsp:txXfrm>
    </dsp:sp>
    <dsp:sp modelId="{A7D825A3-12C1-4EDD-B76A-D10FF0AF77F0}">
      <dsp:nvSpPr>
        <dsp:cNvPr id="0" name=""/>
        <dsp:cNvSpPr/>
      </dsp:nvSpPr>
      <dsp:spPr>
        <a:xfrm>
          <a:off x="9422745" y="3983214"/>
          <a:ext cx="1946647" cy="9733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Research Technology</a:t>
          </a:r>
          <a:endParaRPr lang="en-US" sz="1600" kern="1200" dirty="0"/>
        </a:p>
      </dsp:txBody>
      <dsp:txXfrm>
        <a:off x="9422745" y="3983214"/>
        <a:ext cx="1946647" cy="973323"/>
      </dsp:txXfrm>
    </dsp:sp>
    <dsp:sp modelId="{7716925A-ABCE-4216-8C3D-4FA7651CC3B4}">
      <dsp:nvSpPr>
        <dsp:cNvPr id="0" name=""/>
        <dsp:cNvSpPr/>
      </dsp:nvSpPr>
      <dsp:spPr>
        <a:xfrm>
          <a:off x="4721806" y="2303510"/>
          <a:ext cx="1946647" cy="9733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ADHE Director</a:t>
          </a:r>
        </a:p>
      </dsp:txBody>
      <dsp:txXfrm>
        <a:off x="4721806" y="2303510"/>
        <a:ext cx="1946647" cy="9733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alana.boles@adhe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angela.lasiter@adhe.e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jeanne.jones@adhe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Lillian.Williams@adhe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63" y="1783080"/>
            <a:ext cx="8915399" cy="2262781"/>
          </a:xfrm>
        </p:spPr>
        <p:txBody>
          <a:bodyPr/>
          <a:lstStyle/>
          <a:p>
            <a:pPr algn="ctr"/>
            <a:r>
              <a:rPr lang="en-US" dirty="0" smtClean="0">
                <a:latin typeface="Baskerville Old Face" panose="02020602080505020303" pitchFamily="18" charset="0"/>
              </a:rPr>
              <a:t>Arkansas Department of Higher Education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4923" y="4514489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/>
              <a:t>Academic Affairs Orientation</a:t>
            </a:r>
            <a:endParaRPr lang="en-US" sz="2000" dirty="0"/>
          </a:p>
          <a:p>
            <a:pPr algn="ctr"/>
            <a:r>
              <a:rPr lang="en-US" sz="2000" dirty="0" smtClean="0"/>
              <a:t> September 30, 2016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29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ontent Placeholder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273910"/>
              </p:ext>
            </p:extLst>
          </p:nvPr>
        </p:nvGraphicFramePr>
        <p:xfrm>
          <a:off x="728870" y="437321"/>
          <a:ext cx="11370365" cy="61755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214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Alana Boles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/>
              <a:t>Arkansas Course Transfer System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Out </a:t>
            </a:r>
            <a:r>
              <a:rPr lang="en-US" dirty="0"/>
              <a:t>of State </a:t>
            </a:r>
            <a:r>
              <a:rPr lang="en-US" dirty="0" smtClean="0"/>
              <a:t>Institutions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State Authorization Reciprocity Agreement (SARA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SREB </a:t>
            </a:r>
            <a:r>
              <a:rPr lang="en-US" dirty="0"/>
              <a:t>Programs-Electronic Campus, Academic Common </a:t>
            </a:r>
            <a:r>
              <a:rPr lang="en-US" dirty="0" smtClean="0"/>
              <a:t>Market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alana.boles@adhe.edu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97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Angela Lasiter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37360"/>
            <a:ext cx="8915400" cy="4389120"/>
          </a:xfrm>
        </p:spPr>
        <p:txBody>
          <a:bodyPr>
            <a:normAutofit/>
          </a:bodyPr>
          <a:lstStyle/>
          <a:p>
            <a:r>
              <a:rPr lang="en-US" dirty="0"/>
              <a:t>Program </a:t>
            </a:r>
            <a:r>
              <a:rPr lang="en-US" dirty="0" smtClean="0"/>
              <a:t>Reviews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Faculty </a:t>
            </a:r>
            <a:r>
              <a:rPr lang="en-US" dirty="0"/>
              <a:t>Performance </a:t>
            </a:r>
            <a:r>
              <a:rPr lang="en-US" dirty="0" smtClean="0"/>
              <a:t>Reviews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Complaint Calls from Students of Public Higher Education Institutions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Child </a:t>
            </a:r>
            <a:r>
              <a:rPr lang="en-US" dirty="0"/>
              <a:t>Maltreatment Reporting – Collect </a:t>
            </a:r>
            <a:r>
              <a:rPr lang="en-US" dirty="0" smtClean="0"/>
              <a:t>Reports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Institutional </a:t>
            </a:r>
            <a:r>
              <a:rPr lang="en-US" dirty="0"/>
              <a:t>Contact Information </a:t>
            </a:r>
            <a:r>
              <a:rPr lang="en-US" dirty="0" smtClean="0"/>
              <a:t>and ADHE website for Academic Affairs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2"/>
              </a:rPr>
              <a:t>angela.lasiter@adhe.edu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9295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Jeanne Jones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54480"/>
            <a:ext cx="8915400" cy="47434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Approved </a:t>
            </a:r>
            <a:r>
              <a:rPr lang="en-US" dirty="0"/>
              <a:t>Program/Department Code Lists </a:t>
            </a:r>
            <a:r>
              <a:rPr lang="en-US" dirty="0" smtClean="0"/>
              <a:t>updates</a:t>
            </a:r>
          </a:p>
          <a:p>
            <a:endParaRPr lang="en-US" dirty="0"/>
          </a:p>
          <a:p>
            <a:r>
              <a:rPr lang="en-US" dirty="0" smtClean="0"/>
              <a:t>Program Viability</a:t>
            </a:r>
          </a:p>
          <a:p>
            <a:endParaRPr lang="en-US" dirty="0"/>
          </a:p>
          <a:p>
            <a:r>
              <a:rPr lang="en-US" dirty="0" smtClean="0"/>
              <a:t>Provide </a:t>
            </a:r>
            <a:r>
              <a:rPr lang="en-US" dirty="0"/>
              <a:t>verification of institution/program status for U.S. </a:t>
            </a:r>
            <a:r>
              <a:rPr lang="en-US" dirty="0" smtClean="0"/>
              <a:t>DOE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jeanne.jones@adhe.edu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01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Lillian Williams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 </a:t>
            </a:r>
            <a:r>
              <a:rPr lang="en-US" dirty="0" smtClean="0"/>
              <a:t>Proposals</a:t>
            </a:r>
          </a:p>
          <a:p>
            <a:endParaRPr lang="en-US" dirty="0"/>
          </a:p>
          <a:p>
            <a:r>
              <a:rPr lang="en-US" dirty="0" smtClean="0"/>
              <a:t>Letters </a:t>
            </a:r>
            <a:r>
              <a:rPr lang="en-US" dirty="0"/>
              <a:t>of </a:t>
            </a:r>
            <a:r>
              <a:rPr lang="en-US" dirty="0" smtClean="0"/>
              <a:t>Notification</a:t>
            </a:r>
          </a:p>
          <a:p>
            <a:endParaRPr lang="en-US" dirty="0"/>
          </a:p>
          <a:p>
            <a:r>
              <a:rPr lang="en-US" dirty="0"/>
              <a:t>ADE and Teacher </a:t>
            </a:r>
            <a:r>
              <a:rPr lang="en-US" dirty="0" smtClean="0"/>
              <a:t>Education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2"/>
              </a:rPr>
              <a:t>Lillian.Williams@adhe.edu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781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8823</TotalTime>
  <Words>118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Baskerville Old Face</vt:lpstr>
      <vt:lpstr>Century Gothic</vt:lpstr>
      <vt:lpstr>Wingdings 3</vt:lpstr>
      <vt:lpstr>Wisp</vt:lpstr>
      <vt:lpstr>Arkansas Department of Higher Education </vt:lpstr>
      <vt:lpstr>PowerPoint Presentation</vt:lpstr>
      <vt:lpstr>Alana Boles</vt:lpstr>
      <vt:lpstr>Angela Lasiter</vt:lpstr>
      <vt:lpstr>Jeanne Jones</vt:lpstr>
      <vt:lpstr>Lillian Williams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Arkansas Department of Higher Education</dc:title>
  <dc:creator>Angela Lasiter</dc:creator>
  <cp:lastModifiedBy>Nichole Abernathy</cp:lastModifiedBy>
  <cp:revision>22</cp:revision>
  <cp:lastPrinted>2016-09-29T15:48:35Z</cp:lastPrinted>
  <dcterms:created xsi:type="dcterms:W3CDTF">2016-09-23T17:57:07Z</dcterms:created>
  <dcterms:modified xsi:type="dcterms:W3CDTF">2016-11-28T20:55:08Z</dcterms:modified>
</cp:coreProperties>
</file>