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</p:sldMasterIdLst>
  <p:sldIdLst>
    <p:sldId id="257" r:id="rId4"/>
    <p:sldId id="259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2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6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2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2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8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4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3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0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1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5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57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38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B051-72C7-4082-88F9-BFF7F24933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33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5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9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19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93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0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9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DD41-0CA2-487D-BE80-C018E02A6B1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3D3B-CB15-4DBD-BE89-37A63878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8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he.edu/about-adhe/coordinating-board/board-presentations" TargetMode="External"/><Relationship Id="rId2" Type="http://schemas.openxmlformats.org/officeDocument/2006/relationships/hyperlink" Target="mailto:Nichole.Abernathy@adhe.edu" TargetMode="Externa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10" y="792229"/>
            <a:ext cx="86106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SPECIAL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MEETING OF THE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ARKANSAS HIGHER EDUCATION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COORDINATING BOARD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August 26, 2021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0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Policy Amendment:  </a:t>
            </a:r>
            <a:r>
              <a:rPr lang="en-US" dirty="0" smtClean="0"/>
              <a:t>Out-of-state Veterinary Medical Education Loan Repayment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87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Amendment a result of </a:t>
            </a:r>
            <a:r>
              <a:rPr lang="en-US" sz="2600" dirty="0" smtClean="0"/>
              <a:t>ADHE request</a:t>
            </a:r>
          </a:p>
          <a:p>
            <a:r>
              <a:rPr lang="en-US" sz="2600" dirty="0"/>
              <a:t>No known opposition</a:t>
            </a:r>
          </a:p>
          <a:p>
            <a:r>
              <a:rPr lang="en-US" sz="2600" dirty="0"/>
              <a:t>No anticipated fiscal </a:t>
            </a:r>
            <a:r>
              <a:rPr lang="en-US" sz="2600" dirty="0" smtClean="0"/>
              <a:t>impact until 2023</a:t>
            </a:r>
          </a:p>
          <a:p>
            <a:r>
              <a:rPr lang="en-US" sz="2600" dirty="0" smtClean="0"/>
              <a:t>Amendment of application process to include applicant graduation year and application deadline</a:t>
            </a:r>
          </a:p>
          <a:p>
            <a:r>
              <a:rPr lang="en-US" sz="2600" dirty="0" smtClean="0"/>
              <a:t>Addition of eligibility criteria to include requirement that applicate must be a graduate of an Arkansas public, private, home school, or GED program</a:t>
            </a:r>
          </a:p>
          <a:p>
            <a:r>
              <a:rPr lang="en-US" sz="2600" dirty="0" smtClean="0"/>
              <a:t>Amendment to application process to require application to be accessed online rather than mailed upon request</a:t>
            </a:r>
          </a:p>
          <a:p>
            <a:r>
              <a:rPr lang="en-US" sz="2600" dirty="0" smtClean="0"/>
              <a:t>Amendment of recipient selection process to state that awards will be made on a first-come, first-serve basis</a:t>
            </a:r>
            <a:endParaRPr lang="en-US" sz="2600" dirty="0"/>
          </a:p>
          <a:p>
            <a:pPr marL="228600" lvl="1">
              <a:spcBef>
                <a:spcPts val="1000"/>
              </a:spcBef>
            </a:pPr>
            <a:r>
              <a:rPr lang="en-US" sz="2600" dirty="0" smtClean="0"/>
              <a:t>Correction </a:t>
            </a:r>
            <a:r>
              <a:rPr lang="en-US" sz="2600" dirty="0"/>
              <a:t>of agency name as a result of transformation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of Online Campus as an Organizational Unit by University of Arkansas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9439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Resulting from an acquisition</a:t>
            </a:r>
          </a:p>
          <a:p>
            <a:r>
              <a:rPr lang="en-US" sz="2200" dirty="0" smtClean="0"/>
              <a:t>No funding attached</a:t>
            </a:r>
          </a:p>
          <a:p>
            <a:r>
              <a:rPr lang="en-US" sz="2200" dirty="0" smtClean="0"/>
              <a:t>Allows for continuity of operations and accreditations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8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471147"/>
            <a:ext cx="9144000" cy="1615268"/>
          </a:xfrm>
        </p:spPr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73075"/>
            <a:ext cx="9144000" cy="1843430"/>
          </a:xfrm>
        </p:spPr>
        <p:txBody>
          <a:bodyPr>
            <a:normAutofit/>
          </a:bodyPr>
          <a:lstStyle/>
          <a:p>
            <a:r>
              <a:rPr lang="en-US" dirty="0" smtClean="0"/>
              <a:t>PUBLIC COMMENTS/</a:t>
            </a:r>
            <a:br>
              <a:rPr lang="en-US" dirty="0" smtClean="0"/>
            </a:br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6652" y="5149901"/>
            <a:ext cx="8129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Follow-up questions can be sent to: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Nichole.Abernathy@adhe.edu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Presentations will be posted on the ADHE website 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/>
              </a:rPr>
              <a:t>https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/>
              </a:rPr>
              <a:t>www.adhe.edu/about-adhe/coordinating-board/board-presentations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 Call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1228954" y="2057400"/>
            <a:ext cx="7514996" cy="4562856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Al Brodell, Chair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Keven Anderson, Vice Chair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Lori Griffin, Secretary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Graycen Bigger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Allan Bohn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Dr. Jim Carr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  Dr. Jerry Cash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  Chad Hooten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  Andy McNeill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  Dr. Kyle Miller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Greg Revels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Dr. Michael Stanton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8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3995"/>
            <a:ext cx="777240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/>
              <a:t>Policy Amendment:  Arkansas Academic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25" y="1843430"/>
            <a:ext cx="7013448" cy="458663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Multiple amendments as a result of Acts 636, 80, and 81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Removal of definitions of terms no longer incorporated in the statute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Removal and clarification of eligibility requirements for traditional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Removal and addition of language regarding approved leaves of absence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Removal of language regarding literacy tutoring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Removal and addition of language regarding scholarship award amounts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Correction of agency name as a result of transformation</a:t>
            </a:r>
          </a:p>
          <a:p>
            <a:pPr lvl="1" algn="l"/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866" y="398158"/>
            <a:ext cx="777240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/>
              <a:t>Policy Amendment:  Arkansas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990" y="1904910"/>
            <a:ext cx="6858000" cy="4488575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l">
              <a:buChar char="•"/>
            </a:pPr>
            <a:r>
              <a:rPr lang="en-US" sz="2200" dirty="0"/>
              <a:t>Amendment a result of </a:t>
            </a:r>
            <a:r>
              <a:rPr lang="en-US" sz="2200" dirty="0" smtClean="0"/>
              <a:t>Act 388 and Act 618 of 2019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No known opposition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No anticipated fiscal impact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Amends to include private, non-profit two-year and four-year colleges or </a:t>
            </a:r>
            <a:r>
              <a:rPr lang="en-US" sz="2200" dirty="0" smtClean="0"/>
              <a:t>universities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Changed frequency of certification of receipt of mentoring services from once per month to once per semester</a:t>
            </a:r>
            <a:endParaRPr lang="en-US" sz="2200" dirty="0"/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Correction of agency name as a result of transformation</a:t>
            </a:r>
          </a:p>
          <a:p>
            <a:pPr marL="228600" indent="-228600" algn="l"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Amendment:  Arkansas </a:t>
            </a:r>
            <a:r>
              <a:rPr lang="en-US" dirty="0" smtClean="0"/>
              <a:t>Governor’s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Amendment a result of </a:t>
            </a:r>
            <a:r>
              <a:rPr lang="en-US" sz="2200" dirty="0" smtClean="0"/>
              <a:t>Acts 217, 331, 79, and 743</a:t>
            </a:r>
          </a:p>
          <a:p>
            <a:r>
              <a:rPr lang="en-US" sz="2200" dirty="0"/>
              <a:t>No known </a:t>
            </a:r>
            <a:r>
              <a:rPr lang="en-US" sz="2200" dirty="0" smtClean="0"/>
              <a:t>opposition</a:t>
            </a:r>
          </a:p>
          <a:p>
            <a:r>
              <a:rPr lang="en-US" sz="2200" dirty="0" smtClean="0"/>
              <a:t>No fiscal impact for 2020 or 2021, but estimated $600K increase to scholarship expenditures for each year for four years leveling at $2.4 million annually.</a:t>
            </a:r>
          </a:p>
          <a:p>
            <a:r>
              <a:rPr lang="en-US" sz="2200" dirty="0" smtClean="0"/>
              <a:t>Addition of language expanding eligibility</a:t>
            </a:r>
          </a:p>
          <a:p>
            <a:r>
              <a:rPr lang="en-US" sz="2200" dirty="0" smtClean="0"/>
              <a:t>Addition of language requiring applicants to complete the FAFSA</a:t>
            </a:r>
          </a:p>
          <a:p>
            <a:r>
              <a:rPr lang="en-US" sz="2200" dirty="0" smtClean="0"/>
              <a:t>Removal of language regarding end-of-course assessments</a:t>
            </a:r>
          </a:p>
          <a:p>
            <a:r>
              <a:rPr lang="en-US" sz="2200" dirty="0" smtClean="0"/>
              <a:t>ACT “score” changes to “</a:t>
            </a:r>
            <a:r>
              <a:rPr lang="en-US" sz="2200" dirty="0" err="1" smtClean="0"/>
              <a:t>superscore</a:t>
            </a:r>
            <a:r>
              <a:rPr lang="en-US" sz="2200" dirty="0" smtClean="0"/>
              <a:t>”</a:t>
            </a:r>
            <a:endParaRPr lang="en-US" sz="2200" dirty="0"/>
          </a:p>
          <a:p>
            <a:r>
              <a:rPr lang="en-US" sz="2200" dirty="0"/>
              <a:t>Correction of agency name as a result of transformation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Amendment:  Arkansas </a:t>
            </a:r>
            <a:r>
              <a:rPr lang="en-US" dirty="0" smtClean="0"/>
              <a:t>Workforce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Amendment </a:t>
            </a:r>
            <a:r>
              <a:rPr lang="en-US" sz="2200" dirty="0"/>
              <a:t>a result of Act </a:t>
            </a:r>
            <a:r>
              <a:rPr lang="en-US" sz="2200" dirty="0" smtClean="0"/>
              <a:t>636</a:t>
            </a:r>
            <a:endParaRPr lang="en-US" sz="2200" dirty="0"/>
          </a:p>
          <a:p>
            <a:r>
              <a:rPr lang="en-US" sz="2200" dirty="0"/>
              <a:t>No known opposition</a:t>
            </a:r>
          </a:p>
          <a:p>
            <a:r>
              <a:rPr lang="en-US" sz="2200" dirty="0"/>
              <a:t>No anticipated fiscal impact</a:t>
            </a:r>
          </a:p>
          <a:p>
            <a:r>
              <a:rPr lang="en-US" sz="2200" dirty="0" smtClean="0"/>
              <a:t>Replaces citation listed in ACA 6-85-303</a:t>
            </a:r>
            <a:endParaRPr lang="en-US" sz="2200" dirty="0"/>
          </a:p>
          <a:p>
            <a:r>
              <a:rPr lang="en-US" sz="2200" dirty="0"/>
              <a:t>Correction of agency name as a result of transformation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Amendment:  Arkansas </a:t>
            </a:r>
            <a:r>
              <a:rPr lang="en-US" dirty="0" smtClean="0"/>
              <a:t>Concurrent </a:t>
            </a:r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Amendment a result of </a:t>
            </a:r>
            <a:r>
              <a:rPr lang="en-US" sz="2200" dirty="0" smtClean="0"/>
              <a:t>Act 82</a:t>
            </a:r>
          </a:p>
          <a:p>
            <a:r>
              <a:rPr lang="en-US" sz="2200" dirty="0"/>
              <a:t>No known opposition</a:t>
            </a:r>
          </a:p>
          <a:p>
            <a:r>
              <a:rPr lang="en-US" sz="2200" dirty="0"/>
              <a:t>No anticipated fiscal impact</a:t>
            </a:r>
          </a:p>
          <a:p>
            <a:r>
              <a:rPr lang="en-US" sz="2200" dirty="0"/>
              <a:t>Amends language regarding continuing eligibility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/>
              <a:t>Correction of agency name as a result of transformation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Policy Amendment:  </a:t>
            </a:r>
            <a:r>
              <a:rPr lang="en-US" dirty="0" smtClean="0"/>
              <a:t>Law Enforcement Officers’ Dependents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Amendment at constituent request</a:t>
            </a:r>
          </a:p>
          <a:p>
            <a:r>
              <a:rPr lang="en-US" sz="2200" dirty="0" smtClean="0"/>
              <a:t>Eliminates residency requirement which is not delineated in the law</a:t>
            </a:r>
          </a:p>
          <a:p>
            <a:r>
              <a:rPr lang="en-US" sz="2200" dirty="0" smtClean="0"/>
              <a:t>Allows recipients to live out of state as long as employment was in state</a:t>
            </a:r>
          </a:p>
          <a:p>
            <a:r>
              <a:rPr lang="en-US" sz="2200" dirty="0"/>
              <a:t>No known opposition</a:t>
            </a:r>
          </a:p>
          <a:p>
            <a:r>
              <a:rPr lang="en-US" sz="2200" dirty="0"/>
              <a:t>No anticipated fiscal impact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Correction </a:t>
            </a:r>
            <a:r>
              <a:rPr lang="en-US" sz="2200" dirty="0"/>
              <a:t>of agency name as a result of transformation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74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Amendment:  </a:t>
            </a:r>
            <a:r>
              <a:rPr lang="en-US" dirty="0" smtClean="0"/>
              <a:t>Military Dependents’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Amendment a result of </a:t>
            </a:r>
            <a:r>
              <a:rPr lang="en-US" sz="2200" dirty="0" smtClean="0"/>
              <a:t>Act 988</a:t>
            </a:r>
          </a:p>
          <a:p>
            <a:r>
              <a:rPr lang="en-US" sz="2200" dirty="0"/>
              <a:t>No known opposition</a:t>
            </a:r>
          </a:p>
          <a:p>
            <a:r>
              <a:rPr lang="en-US" sz="2200" dirty="0"/>
              <a:t>No anticipated fiscal </a:t>
            </a:r>
            <a:r>
              <a:rPr lang="en-US" sz="2200" dirty="0" smtClean="0"/>
              <a:t>impact</a:t>
            </a:r>
          </a:p>
          <a:p>
            <a:r>
              <a:rPr lang="en-US" sz="2200" dirty="0" smtClean="0"/>
              <a:t>Amends language expanding definition of institution of higher education to include </a:t>
            </a:r>
            <a:r>
              <a:rPr lang="en-US" sz="2200" dirty="0"/>
              <a:t>private, non-profit </a:t>
            </a:r>
            <a:r>
              <a:rPr lang="en-US" sz="2200" dirty="0" smtClean="0"/>
              <a:t>institutions</a:t>
            </a:r>
          </a:p>
          <a:p>
            <a:r>
              <a:rPr lang="en-US" sz="2200" dirty="0" smtClean="0"/>
              <a:t>Amends to include language clarifying award amounts for dependents of private, non-profit institutions of higher education</a:t>
            </a:r>
            <a:endParaRPr lang="en-US" sz="2200" dirty="0"/>
          </a:p>
          <a:p>
            <a:pPr marL="228600" lvl="1">
              <a:spcBef>
                <a:spcPts val="1000"/>
              </a:spcBef>
            </a:pPr>
            <a:r>
              <a:rPr lang="en-US" sz="2200" dirty="0"/>
              <a:t>Correction of agency name as a result of transformation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623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5_Office Theme</vt:lpstr>
      <vt:lpstr>2_Office Theme</vt:lpstr>
      <vt:lpstr>PowerPoint Presentation</vt:lpstr>
      <vt:lpstr>Roll Call</vt:lpstr>
      <vt:lpstr>Policy Amendment:  Arkansas Academic Challenge</vt:lpstr>
      <vt:lpstr>Policy Amendment:  Arkansas Future</vt:lpstr>
      <vt:lpstr>Policy Amendment:  Arkansas Governor’s Scholars</vt:lpstr>
      <vt:lpstr>Policy Amendment:  Arkansas Workforce Challenge</vt:lpstr>
      <vt:lpstr>Policy Amendment:  Arkansas Concurrent Challenge</vt:lpstr>
      <vt:lpstr>Policy Amendment:  Law Enforcement Officers’ Dependents Scholarship</vt:lpstr>
      <vt:lpstr>Policy Amendment:  Military Dependents’ Scholarship</vt:lpstr>
      <vt:lpstr>Policy Amendment:  Out-of-state Veterinary Medical Education Loan Repayment</vt:lpstr>
      <vt:lpstr>Recognition of Online Campus as an Organizational Unit by University of Arkansas System</vt:lpstr>
      <vt:lpstr>Any Questions?</vt:lpstr>
      <vt:lpstr>PUBLIC COMMENTS/ ANNOUNCEMENTS</vt:lpstr>
    </vt:vector>
  </TitlesOfParts>
  <Company>Arkansas Dept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Abernathy</dc:creator>
  <cp:lastModifiedBy>Nichole Abernathy</cp:lastModifiedBy>
  <cp:revision>60</cp:revision>
  <dcterms:created xsi:type="dcterms:W3CDTF">2021-08-19T14:08:20Z</dcterms:created>
  <dcterms:modified xsi:type="dcterms:W3CDTF">2021-08-25T13:52:16Z</dcterms:modified>
</cp:coreProperties>
</file>