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4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5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9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6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3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1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BC34-F14B-447D-BDF6-AA6CCE33C17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52A9-658F-4A77-802E-129CB5D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58" y="10758"/>
            <a:ext cx="7682224" cy="68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642" y="6090"/>
            <a:ext cx="5632032" cy="6851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2126" y="2165684"/>
            <a:ext cx="938463" cy="17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77" y="1300479"/>
            <a:ext cx="7398023" cy="413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209550"/>
            <a:ext cx="5872163" cy="596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3" y="242887"/>
            <a:ext cx="6072187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4267885"/>
            <a:ext cx="9925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http://www.adhe.edu/institutions/higher-education-master-plan/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366712"/>
            <a:ext cx="61912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Powell</dc:creator>
  <cp:lastModifiedBy>Nichole Abernathy</cp:lastModifiedBy>
  <cp:revision>2</cp:revision>
  <dcterms:created xsi:type="dcterms:W3CDTF">2015-09-01T14:10:58Z</dcterms:created>
  <dcterms:modified xsi:type="dcterms:W3CDTF">2015-09-01T14:31:27Z</dcterms:modified>
</cp:coreProperties>
</file>